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Montserrat" panose="00000500000000000000" pitchFamily="2" charset="0"/>
      <p:regular r:id="rId12"/>
    </p:embeddedFont>
    <p:embeddedFont>
      <p:font typeface="Montserrat Bold" panose="00000800000000000000" pitchFamily="2" charset="0"/>
      <p:bold r:id="rId13"/>
    </p:embeddedFont>
  </p:embeddedFontLst>
  <p:defaultTextStyle>
    <a:defPPr>
      <a:defRPr lang="es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331" y="-2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0047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581394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Predicción de Complicaciones Post-Cirugía de Cadera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5837694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Universidad Central Marta Abreu de las Villas.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244709" y="5458480"/>
            <a:ext cx="4866125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Rodolfo Gilberto Castillo Vega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0437" y="827484"/>
            <a:ext cx="7449622" cy="601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Introducción: Un Desafío Creciente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40437" y="1703903"/>
            <a:ext cx="7863126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Las fracturas de cadera son graves y frecuen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40437" y="2202537"/>
            <a:ext cx="7863126" cy="878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tes en adultos mayores, con alta morbilidad y mortalidad. La incidencia aumenta por el envejecimiento poblacional. No todos los pacientes se recuperan igual, algunos sufren complicaciones.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40437" y="3286720"/>
            <a:ext cx="7863126" cy="878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 necesita IA para predecir riesgos postoperatorios. Esto permite personalizar tratamientos y optimizar recursos. Este proyecto evalúa modelos de machine learning para predecir complicaciones.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640437" y="4370903"/>
            <a:ext cx="411718" cy="411718"/>
          </a:xfrm>
          <a:prstGeom prst="roundRect">
            <a:avLst>
              <a:gd name="adj" fmla="val 40006"/>
            </a:avLst>
          </a:prstGeom>
          <a:solidFill>
            <a:srgbClr val="EEEFF5"/>
          </a:solidFill>
          <a:ln/>
          <a:effectLst>
            <a:outerShdw blurRad="45720" dist="22860" dir="13500000" algn="bl" rotWithShape="0">
              <a:srgbClr val="FFFFFF">
                <a:alpha val="70000"/>
              </a:srgbClr>
            </a:outerShdw>
          </a:effectLst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14" y="4396204"/>
            <a:ext cx="288965" cy="36111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235154" y="4433768"/>
            <a:ext cx="2408039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Impacto en Salud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1235154" y="4844534"/>
            <a:ext cx="7268408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Fracturas de cadera: alta morbilidad y mortalidad en adultos mayores.</a:t>
            </a:r>
            <a:endParaRPr lang="en-US" sz="1400" dirty="0"/>
          </a:p>
        </p:txBody>
      </p:sp>
      <p:sp>
        <p:nvSpPr>
          <p:cNvPr id="11" name="Shape 7"/>
          <p:cNvSpPr/>
          <p:nvPr/>
        </p:nvSpPr>
        <p:spPr>
          <a:xfrm>
            <a:off x="640437" y="5503307"/>
            <a:ext cx="411718" cy="411718"/>
          </a:xfrm>
          <a:prstGeom prst="roundRect">
            <a:avLst>
              <a:gd name="adj" fmla="val 40006"/>
            </a:avLst>
          </a:prstGeom>
          <a:solidFill>
            <a:srgbClr val="EEEFF5"/>
          </a:solidFill>
          <a:ln/>
          <a:effectLst>
            <a:outerShdw blurRad="45720" dist="22860" dir="13500000" algn="bl" rotWithShape="0">
              <a:srgbClr val="FFFFFF">
                <a:alpha val="70000"/>
              </a:srgbClr>
            </a:outerShdw>
          </a:effectLst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814" y="5528608"/>
            <a:ext cx="288965" cy="36111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235154" y="5566172"/>
            <a:ext cx="2408039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Necesidad de IA</a:t>
            </a:r>
            <a:endParaRPr lang="en-US" sz="1850" dirty="0"/>
          </a:p>
        </p:txBody>
      </p:sp>
      <p:sp>
        <p:nvSpPr>
          <p:cNvPr id="14" name="Text 9"/>
          <p:cNvSpPr/>
          <p:nvPr/>
        </p:nvSpPr>
        <p:spPr>
          <a:xfrm>
            <a:off x="1235154" y="5976938"/>
            <a:ext cx="7268408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Predecir riesgos postoperatorios para tratamientos personalizados.</a:t>
            </a:r>
            <a:endParaRPr lang="en-US" sz="1400" dirty="0"/>
          </a:p>
        </p:txBody>
      </p:sp>
      <p:sp>
        <p:nvSpPr>
          <p:cNvPr id="15" name="Shape 10"/>
          <p:cNvSpPr/>
          <p:nvPr/>
        </p:nvSpPr>
        <p:spPr>
          <a:xfrm>
            <a:off x="640437" y="6635710"/>
            <a:ext cx="411718" cy="411718"/>
          </a:xfrm>
          <a:prstGeom prst="roundRect">
            <a:avLst>
              <a:gd name="adj" fmla="val 40006"/>
            </a:avLst>
          </a:prstGeom>
          <a:solidFill>
            <a:srgbClr val="EEEFF5"/>
          </a:solidFill>
          <a:ln/>
          <a:effectLst>
            <a:outerShdw blurRad="45720" dist="22860" dir="13500000" algn="bl" rotWithShape="0">
              <a:srgbClr val="FFFFFF">
                <a:alpha val="70000"/>
              </a:srgbClr>
            </a:outerShdw>
          </a:effectLst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814" y="6661011"/>
            <a:ext cx="288965" cy="36111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235154" y="6698575"/>
            <a:ext cx="2408039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Objetivo del Proyecto</a:t>
            </a:r>
            <a:endParaRPr lang="en-US" sz="1850" dirty="0"/>
          </a:p>
        </p:txBody>
      </p:sp>
      <p:sp>
        <p:nvSpPr>
          <p:cNvPr id="18" name="Text 12"/>
          <p:cNvSpPr/>
          <p:nvPr/>
        </p:nvSpPr>
        <p:spPr>
          <a:xfrm>
            <a:off x="1235154" y="7109341"/>
            <a:ext cx="7268408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Evaluar modelos de machine learning para predicción de complicaciones.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4349" y="511254"/>
            <a:ext cx="6678335" cy="473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Métodos de Preprocesamiento de Datos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04349" y="1273373"/>
            <a:ext cx="13621703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 desarrolló un pipeline de procesamiento de datos clínicos. Incluye limpieza, codificación, escalado y división para el entrenamiento. Se asegura la reproducibilidad y robustez del modelo.</a:t>
            </a:r>
            <a:endParaRPr lang="en-US" sz="11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49" y="1665923"/>
            <a:ext cx="720566" cy="86463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68981" y="1809988"/>
            <a:ext cx="1896308" cy="237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Carga de Datos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1368981" y="2133481"/>
            <a:ext cx="12757071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Importación de Excel a DataFrame de pandas.</a:t>
            </a:r>
            <a:endParaRPr lang="en-US" sz="11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49" y="2530554"/>
            <a:ext cx="720566" cy="86463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68981" y="2674620"/>
            <a:ext cx="1896308" cy="237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Manejo de Nulos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1368981" y="2998113"/>
            <a:ext cx="12757071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Relleno de valores faltantes en 'tiempo_quirurgico'.</a:t>
            </a:r>
            <a:endParaRPr lang="en-US" sz="11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349" y="3395186"/>
            <a:ext cx="720566" cy="86463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368981" y="3539252"/>
            <a:ext cx="2087523" cy="237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Eliminación de Columnas</a:t>
            </a:r>
            <a:endParaRPr lang="en-US" sz="1450" dirty="0"/>
          </a:p>
        </p:txBody>
      </p:sp>
      <p:sp>
        <p:nvSpPr>
          <p:cNvPr id="12" name="Text 7"/>
          <p:cNvSpPr/>
          <p:nvPr/>
        </p:nvSpPr>
        <p:spPr>
          <a:xfrm>
            <a:off x="1368981" y="3862745"/>
            <a:ext cx="12757071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Descarte de variables irrelevantes para reducir dimensionalidad.</a:t>
            </a:r>
            <a:endParaRPr lang="en-US" sz="11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349" y="4259818"/>
            <a:ext cx="720566" cy="86463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368981" y="4403884"/>
            <a:ext cx="2014776" cy="237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Codificación Categórica</a:t>
            </a:r>
            <a:endParaRPr lang="en-US" sz="1450" dirty="0"/>
          </a:p>
        </p:txBody>
      </p:sp>
      <p:sp>
        <p:nvSpPr>
          <p:cNvPr id="15" name="Text 9"/>
          <p:cNvSpPr/>
          <p:nvPr/>
        </p:nvSpPr>
        <p:spPr>
          <a:xfrm>
            <a:off x="1368981" y="4727377"/>
            <a:ext cx="12757071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Transformación de variables nominales a numéricas.</a:t>
            </a:r>
            <a:endParaRPr lang="en-US" sz="11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349" y="5124450"/>
            <a:ext cx="720566" cy="864632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368981" y="5268516"/>
            <a:ext cx="2053233" cy="237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Normalización Numérica</a:t>
            </a:r>
            <a:endParaRPr lang="en-US" sz="1450" dirty="0"/>
          </a:p>
        </p:txBody>
      </p:sp>
      <p:sp>
        <p:nvSpPr>
          <p:cNvPr id="18" name="Text 11"/>
          <p:cNvSpPr/>
          <p:nvPr/>
        </p:nvSpPr>
        <p:spPr>
          <a:xfrm>
            <a:off x="1368981" y="5592008"/>
            <a:ext cx="12757071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Escalado de características para estabilidad del modelo.</a:t>
            </a:r>
            <a:endParaRPr lang="en-US" sz="110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349" y="5989082"/>
            <a:ext cx="720566" cy="864632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368981" y="6133148"/>
            <a:ext cx="1896308" cy="237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División Datos</a:t>
            </a:r>
            <a:endParaRPr lang="en-US" sz="1450" dirty="0"/>
          </a:p>
        </p:txBody>
      </p:sp>
      <p:sp>
        <p:nvSpPr>
          <p:cNvPr id="21" name="Text 13"/>
          <p:cNvSpPr/>
          <p:nvPr/>
        </p:nvSpPr>
        <p:spPr>
          <a:xfrm>
            <a:off x="1368981" y="6456640"/>
            <a:ext cx="12757071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Separación de variables predictoras (X) y objetivo (y).</a:t>
            </a:r>
            <a:endParaRPr lang="en-US" sz="1100" dirty="0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349" y="6853714"/>
            <a:ext cx="720566" cy="864632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1368981" y="6997779"/>
            <a:ext cx="2253020" cy="237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Persistencia de Artefactos</a:t>
            </a:r>
            <a:endParaRPr lang="en-US" sz="1450" dirty="0"/>
          </a:p>
        </p:txBody>
      </p:sp>
      <p:sp>
        <p:nvSpPr>
          <p:cNvPr id="24" name="Text 15"/>
          <p:cNvSpPr/>
          <p:nvPr/>
        </p:nvSpPr>
        <p:spPr>
          <a:xfrm>
            <a:off x="1368981" y="7321272"/>
            <a:ext cx="12757071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Guardado de conjuntos preprocesados y objetos de transformación.</a:t>
            </a: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0564" y="550426"/>
            <a:ext cx="8435935" cy="658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Análisis Exploratorio de Datos (EDA)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00564" y="1609130"/>
            <a:ext cx="13229273" cy="6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 EDA revela la distribución de la variable objetivo "complicaciones". También muestra la matriz de correlación entre variables numéricas. Esto ayuda a entender las relaciones en los datos.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00564" y="2674739"/>
            <a:ext cx="3677126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Distribución de Complicaciones</a:t>
            </a:r>
            <a:endParaRPr lang="en-US" sz="20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64" y="3229094"/>
            <a:ext cx="4572000" cy="30480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67017" y="2674739"/>
            <a:ext cx="263366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Matriz de Correlación</a:t>
            </a:r>
            <a:endParaRPr lang="en-US" sz="20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7017" y="3229094"/>
            <a:ext cx="4572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8743" y="328970"/>
            <a:ext cx="7973616" cy="393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Modelos y Búsqueda de Hiperparámetros: Random Forest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418743" y="961906"/>
            <a:ext cx="13792914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 evaluó el modelo Random Forest. Se buscaron los mejores hiperparámetros para optimizar su rendimiento. La tabla muestra las combinaciones probadas y su exactitud.</a:t>
            </a:r>
            <a:endParaRPr lang="en-US" sz="900" dirty="0"/>
          </a:p>
        </p:txBody>
      </p:sp>
      <p:sp>
        <p:nvSpPr>
          <p:cNvPr id="4" name="Shape 2"/>
          <p:cNvSpPr/>
          <p:nvPr/>
        </p:nvSpPr>
        <p:spPr>
          <a:xfrm>
            <a:off x="418743" y="1287899"/>
            <a:ext cx="13792914" cy="6670596"/>
          </a:xfrm>
          <a:prstGeom prst="roundRect">
            <a:avLst>
              <a:gd name="adj" fmla="val 161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426363" y="1295519"/>
            <a:ext cx="13777674" cy="35028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546259" y="1374934"/>
            <a:ext cx="320123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n_estimators</a:t>
            </a:r>
            <a:endParaRPr lang="en-US" sz="900" dirty="0"/>
          </a:p>
        </p:txBody>
      </p:sp>
      <p:sp>
        <p:nvSpPr>
          <p:cNvPr id="7" name="Text 5"/>
          <p:cNvSpPr/>
          <p:nvPr/>
        </p:nvSpPr>
        <p:spPr>
          <a:xfrm>
            <a:off x="3994428" y="1374934"/>
            <a:ext cx="319742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max_depth</a:t>
            </a:r>
            <a:endParaRPr lang="en-US" sz="900" dirty="0"/>
          </a:p>
        </p:txBody>
      </p:sp>
      <p:sp>
        <p:nvSpPr>
          <p:cNvPr id="8" name="Text 6"/>
          <p:cNvSpPr/>
          <p:nvPr/>
        </p:nvSpPr>
        <p:spPr>
          <a:xfrm>
            <a:off x="7438787" y="1374934"/>
            <a:ext cx="319742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min_samples_split</a:t>
            </a:r>
            <a:endParaRPr lang="en-US" sz="900" dirty="0"/>
          </a:p>
        </p:txBody>
      </p:sp>
      <p:sp>
        <p:nvSpPr>
          <p:cNvPr id="9" name="Text 7"/>
          <p:cNvSpPr/>
          <p:nvPr/>
        </p:nvSpPr>
        <p:spPr>
          <a:xfrm>
            <a:off x="10883146" y="1374934"/>
            <a:ext cx="320123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accuracy</a:t>
            </a:r>
            <a:endParaRPr lang="en-US" sz="900" dirty="0"/>
          </a:p>
        </p:txBody>
      </p:sp>
      <p:sp>
        <p:nvSpPr>
          <p:cNvPr id="10" name="Shape 8"/>
          <p:cNvSpPr/>
          <p:nvPr/>
        </p:nvSpPr>
        <p:spPr>
          <a:xfrm>
            <a:off x="426363" y="1645801"/>
            <a:ext cx="13777674" cy="35028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546259" y="1725216"/>
            <a:ext cx="320123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50.0</a:t>
            </a:r>
            <a:endParaRPr lang="en-US" sz="900" dirty="0"/>
          </a:p>
        </p:txBody>
      </p:sp>
      <p:sp>
        <p:nvSpPr>
          <p:cNvPr id="12" name="Text 10"/>
          <p:cNvSpPr/>
          <p:nvPr/>
        </p:nvSpPr>
        <p:spPr>
          <a:xfrm>
            <a:off x="3994428" y="1725216"/>
            <a:ext cx="319742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nan</a:t>
            </a:r>
            <a:endParaRPr lang="en-US" sz="900" dirty="0"/>
          </a:p>
        </p:txBody>
      </p:sp>
      <p:sp>
        <p:nvSpPr>
          <p:cNvPr id="13" name="Text 11"/>
          <p:cNvSpPr/>
          <p:nvPr/>
        </p:nvSpPr>
        <p:spPr>
          <a:xfrm>
            <a:off x="7438787" y="1725216"/>
            <a:ext cx="319742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2.0</a:t>
            </a:r>
            <a:endParaRPr lang="en-US" sz="900" dirty="0"/>
          </a:p>
        </p:txBody>
      </p:sp>
      <p:sp>
        <p:nvSpPr>
          <p:cNvPr id="14" name="Text 12"/>
          <p:cNvSpPr/>
          <p:nvPr/>
        </p:nvSpPr>
        <p:spPr>
          <a:xfrm>
            <a:off x="10883146" y="1725216"/>
            <a:ext cx="320123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0.917</a:t>
            </a:r>
            <a:endParaRPr lang="en-US" sz="900" dirty="0"/>
          </a:p>
        </p:txBody>
      </p:sp>
      <p:sp>
        <p:nvSpPr>
          <p:cNvPr id="15" name="Shape 13"/>
          <p:cNvSpPr/>
          <p:nvPr/>
        </p:nvSpPr>
        <p:spPr>
          <a:xfrm>
            <a:off x="426363" y="1996083"/>
            <a:ext cx="13777674" cy="35028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546259" y="2075498"/>
            <a:ext cx="320123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50.0</a:t>
            </a:r>
            <a:endParaRPr lang="en-US" sz="900" dirty="0"/>
          </a:p>
        </p:txBody>
      </p:sp>
      <p:sp>
        <p:nvSpPr>
          <p:cNvPr id="17" name="Text 15"/>
          <p:cNvSpPr/>
          <p:nvPr/>
        </p:nvSpPr>
        <p:spPr>
          <a:xfrm>
            <a:off x="3994428" y="2075498"/>
            <a:ext cx="319742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nan</a:t>
            </a:r>
            <a:endParaRPr lang="en-US" sz="900" dirty="0"/>
          </a:p>
        </p:txBody>
      </p:sp>
      <p:sp>
        <p:nvSpPr>
          <p:cNvPr id="18" name="Text 16"/>
          <p:cNvSpPr/>
          <p:nvPr/>
        </p:nvSpPr>
        <p:spPr>
          <a:xfrm>
            <a:off x="7438787" y="2075498"/>
            <a:ext cx="319742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5.0</a:t>
            </a:r>
            <a:endParaRPr lang="en-US" sz="900" dirty="0"/>
          </a:p>
        </p:txBody>
      </p:sp>
      <p:sp>
        <p:nvSpPr>
          <p:cNvPr id="19" name="Text 17"/>
          <p:cNvSpPr/>
          <p:nvPr/>
        </p:nvSpPr>
        <p:spPr>
          <a:xfrm>
            <a:off x="10883146" y="2075498"/>
            <a:ext cx="320123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0.917</a:t>
            </a:r>
            <a:endParaRPr lang="en-US" sz="900" dirty="0"/>
          </a:p>
        </p:txBody>
      </p:sp>
      <p:sp>
        <p:nvSpPr>
          <p:cNvPr id="20" name="Shape 18"/>
          <p:cNvSpPr/>
          <p:nvPr/>
        </p:nvSpPr>
        <p:spPr>
          <a:xfrm>
            <a:off x="426363" y="2346365"/>
            <a:ext cx="13777674" cy="35028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546259" y="2425779"/>
            <a:ext cx="320123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50.0</a:t>
            </a:r>
            <a:endParaRPr lang="en-US" sz="900" dirty="0"/>
          </a:p>
        </p:txBody>
      </p:sp>
      <p:sp>
        <p:nvSpPr>
          <p:cNvPr id="22" name="Text 20"/>
          <p:cNvSpPr/>
          <p:nvPr/>
        </p:nvSpPr>
        <p:spPr>
          <a:xfrm>
            <a:off x="3994428" y="2425779"/>
            <a:ext cx="319742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10.0</a:t>
            </a:r>
            <a:endParaRPr lang="en-US" sz="900" dirty="0"/>
          </a:p>
        </p:txBody>
      </p:sp>
      <p:sp>
        <p:nvSpPr>
          <p:cNvPr id="23" name="Text 21"/>
          <p:cNvSpPr/>
          <p:nvPr/>
        </p:nvSpPr>
        <p:spPr>
          <a:xfrm>
            <a:off x="7438787" y="2425779"/>
            <a:ext cx="319742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2.0</a:t>
            </a:r>
            <a:endParaRPr lang="en-US" sz="900" dirty="0"/>
          </a:p>
        </p:txBody>
      </p:sp>
      <p:sp>
        <p:nvSpPr>
          <p:cNvPr id="24" name="Text 22"/>
          <p:cNvSpPr/>
          <p:nvPr/>
        </p:nvSpPr>
        <p:spPr>
          <a:xfrm>
            <a:off x="10883146" y="2425779"/>
            <a:ext cx="320123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0.917</a:t>
            </a:r>
            <a:endParaRPr lang="en-US" sz="900" dirty="0"/>
          </a:p>
        </p:txBody>
      </p:sp>
      <p:sp>
        <p:nvSpPr>
          <p:cNvPr id="25" name="Shape 23"/>
          <p:cNvSpPr/>
          <p:nvPr/>
        </p:nvSpPr>
        <p:spPr>
          <a:xfrm>
            <a:off x="426363" y="2696647"/>
            <a:ext cx="13777674" cy="35028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546259" y="2776061"/>
            <a:ext cx="320123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50.0</a:t>
            </a:r>
            <a:endParaRPr lang="en-US" sz="900" dirty="0"/>
          </a:p>
        </p:txBody>
      </p:sp>
      <p:sp>
        <p:nvSpPr>
          <p:cNvPr id="27" name="Text 25"/>
          <p:cNvSpPr/>
          <p:nvPr/>
        </p:nvSpPr>
        <p:spPr>
          <a:xfrm>
            <a:off x="3994428" y="2776061"/>
            <a:ext cx="319742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10.0</a:t>
            </a:r>
            <a:endParaRPr lang="en-US" sz="900" dirty="0"/>
          </a:p>
        </p:txBody>
      </p:sp>
      <p:sp>
        <p:nvSpPr>
          <p:cNvPr id="28" name="Text 26"/>
          <p:cNvSpPr/>
          <p:nvPr/>
        </p:nvSpPr>
        <p:spPr>
          <a:xfrm>
            <a:off x="7438787" y="2776061"/>
            <a:ext cx="319742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5.0</a:t>
            </a:r>
            <a:endParaRPr lang="en-US" sz="900" dirty="0"/>
          </a:p>
        </p:txBody>
      </p:sp>
      <p:sp>
        <p:nvSpPr>
          <p:cNvPr id="29" name="Text 27"/>
          <p:cNvSpPr/>
          <p:nvPr/>
        </p:nvSpPr>
        <p:spPr>
          <a:xfrm>
            <a:off x="10883146" y="2776061"/>
            <a:ext cx="320123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0.917</a:t>
            </a:r>
            <a:endParaRPr lang="en-US" sz="900" dirty="0"/>
          </a:p>
        </p:txBody>
      </p:sp>
      <p:sp>
        <p:nvSpPr>
          <p:cNvPr id="30" name="Shape 28"/>
          <p:cNvSpPr/>
          <p:nvPr/>
        </p:nvSpPr>
        <p:spPr>
          <a:xfrm>
            <a:off x="426363" y="3046928"/>
            <a:ext cx="13777674" cy="35028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546259" y="3126343"/>
            <a:ext cx="320123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50.0</a:t>
            </a:r>
            <a:endParaRPr lang="en-US" sz="900" dirty="0"/>
          </a:p>
        </p:txBody>
      </p:sp>
      <p:sp>
        <p:nvSpPr>
          <p:cNvPr id="32" name="Text 30"/>
          <p:cNvSpPr/>
          <p:nvPr/>
        </p:nvSpPr>
        <p:spPr>
          <a:xfrm>
            <a:off x="3994428" y="3126343"/>
            <a:ext cx="319742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20.0</a:t>
            </a:r>
            <a:endParaRPr lang="en-US" sz="900" dirty="0"/>
          </a:p>
        </p:txBody>
      </p:sp>
      <p:sp>
        <p:nvSpPr>
          <p:cNvPr id="33" name="Text 31"/>
          <p:cNvSpPr/>
          <p:nvPr/>
        </p:nvSpPr>
        <p:spPr>
          <a:xfrm>
            <a:off x="7438787" y="3126343"/>
            <a:ext cx="319742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2.0</a:t>
            </a:r>
            <a:endParaRPr lang="en-US" sz="900" dirty="0"/>
          </a:p>
        </p:txBody>
      </p:sp>
      <p:sp>
        <p:nvSpPr>
          <p:cNvPr id="34" name="Text 32"/>
          <p:cNvSpPr/>
          <p:nvPr/>
        </p:nvSpPr>
        <p:spPr>
          <a:xfrm>
            <a:off x="10883146" y="3126343"/>
            <a:ext cx="320123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0.917</a:t>
            </a:r>
            <a:endParaRPr lang="en-US" sz="900" dirty="0"/>
          </a:p>
        </p:txBody>
      </p:sp>
      <p:sp>
        <p:nvSpPr>
          <p:cNvPr id="35" name="Shape 33"/>
          <p:cNvSpPr/>
          <p:nvPr/>
        </p:nvSpPr>
        <p:spPr>
          <a:xfrm>
            <a:off x="426363" y="3397210"/>
            <a:ext cx="13777674" cy="35028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546259" y="3476625"/>
            <a:ext cx="320123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50.0</a:t>
            </a:r>
            <a:endParaRPr lang="en-US" sz="900" dirty="0"/>
          </a:p>
        </p:txBody>
      </p:sp>
      <p:sp>
        <p:nvSpPr>
          <p:cNvPr id="37" name="Text 35"/>
          <p:cNvSpPr/>
          <p:nvPr/>
        </p:nvSpPr>
        <p:spPr>
          <a:xfrm>
            <a:off x="3994428" y="3476625"/>
            <a:ext cx="319742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20.0</a:t>
            </a:r>
            <a:endParaRPr lang="en-US" sz="900" dirty="0"/>
          </a:p>
        </p:txBody>
      </p:sp>
      <p:sp>
        <p:nvSpPr>
          <p:cNvPr id="38" name="Text 36"/>
          <p:cNvSpPr/>
          <p:nvPr/>
        </p:nvSpPr>
        <p:spPr>
          <a:xfrm>
            <a:off x="7438787" y="3476625"/>
            <a:ext cx="319742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5.0</a:t>
            </a:r>
            <a:endParaRPr lang="en-US" sz="900" dirty="0"/>
          </a:p>
        </p:txBody>
      </p:sp>
      <p:sp>
        <p:nvSpPr>
          <p:cNvPr id="39" name="Text 37"/>
          <p:cNvSpPr/>
          <p:nvPr/>
        </p:nvSpPr>
        <p:spPr>
          <a:xfrm>
            <a:off x="10883146" y="3476625"/>
            <a:ext cx="320123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0.917</a:t>
            </a:r>
            <a:endParaRPr lang="en-US" sz="900" dirty="0"/>
          </a:p>
        </p:txBody>
      </p:sp>
      <p:sp>
        <p:nvSpPr>
          <p:cNvPr id="40" name="Shape 38"/>
          <p:cNvSpPr/>
          <p:nvPr/>
        </p:nvSpPr>
        <p:spPr>
          <a:xfrm>
            <a:off x="426363" y="3747492"/>
            <a:ext cx="13777674" cy="35028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546259" y="3826907"/>
            <a:ext cx="320123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100.0</a:t>
            </a:r>
            <a:endParaRPr lang="en-US" sz="900" dirty="0"/>
          </a:p>
        </p:txBody>
      </p:sp>
      <p:sp>
        <p:nvSpPr>
          <p:cNvPr id="42" name="Text 40"/>
          <p:cNvSpPr/>
          <p:nvPr/>
        </p:nvSpPr>
        <p:spPr>
          <a:xfrm>
            <a:off x="3994428" y="3826907"/>
            <a:ext cx="319742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nan</a:t>
            </a:r>
            <a:endParaRPr lang="en-US" sz="900" dirty="0"/>
          </a:p>
        </p:txBody>
      </p:sp>
      <p:sp>
        <p:nvSpPr>
          <p:cNvPr id="43" name="Text 41"/>
          <p:cNvSpPr/>
          <p:nvPr/>
        </p:nvSpPr>
        <p:spPr>
          <a:xfrm>
            <a:off x="7438787" y="3826907"/>
            <a:ext cx="319742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2.0</a:t>
            </a:r>
            <a:endParaRPr lang="en-US" sz="900" dirty="0"/>
          </a:p>
        </p:txBody>
      </p:sp>
      <p:sp>
        <p:nvSpPr>
          <p:cNvPr id="44" name="Text 42"/>
          <p:cNvSpPr/>
          <p:nvPr/>
        </p:nvSpPr>
        <p:spPr>
          <a:xfrm>
            <a:off x="10883146" y="3826907"/>
            <a:ext cx="320123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0.875</a:t>
            </a:r>
            <a:endParaRPr lang="en-US" sz="900" dirty="0"/>
          </a:p>
        </p:txBody>
      </p:sp>
      <p:sp>
        <p:nvSpPr>
          <p:cNvPr id="45" name="Shape 43"/>
          <p:cNvSpPr/>
          <p:nvPr/>
        </p:nvSpPr>
        <p:spPr>
          <a:xfrm>
            <a:off x="426363" y="4097774"/>
            <a:ext cx="13777674" cy="35028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6" name="Text 44"/>
          <p:cNvSpPr/>
          <p:nvPr/>
        </p:nvSpPr>
        <p:spPr>
          <a:xfrm>
            <a:off x="546259" y="4177189"/>
            <a:ext cx="320123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100.0</a:t>
            </a:r>
            <a:endParaRPr lang="en-US" sz="900" dirty="0"/>
          </a:p>
        </p:txBody>
      </p:sp>
      <p:sp>
        <p:nvSpPr>
          <p:cNvPr id="47" name="Text 45"/>
          <p:cNvSpPr/>
          <p:nvPr/>
        </p:nvSpPr>
        <p:spPr>
          <a:xfrm>
            <a:off x="3994428" y="4177189"/>
            <a:ext cx="319742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nan</a:t>
            </a:r>
            <a:endParaRPr lang="en-US" sz="900" dirty="0"/>
          </a:p>
        </p:txBody>
      </p:sp>
      <p:sp>
        <p:nvSpPr>
          <p:cNvPr id="48" name="Text 46"/>
          <p:cNvSpPr/>
          <p:nvPr/>
        </p:nvSpPr>
        <p:spPr>
          <a:xfrm>
            <a:off x="7438787" y="4177189"/>
            <a:ext cx="319742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5.0</a:t>
            </a:r>
            <a:endParaRPr lang="en-US" sz="900" dirty="0"/>
          </a:p>
        </p:txBody>
      </p:sp>
      <p:sp>
        <p:nvSpPr>
          <p:cNvPr id="49" name="Text 47"/>
          <p:cNvSpPr/>
          <p:nvPr/>
        </p:nvSpPr>
        <p:spPr>
          <a:xfrm>
            <a:off x="10883146" y="4177189"/>
            <a:ext cx="320123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0.917</a:t>
            </a:r>
            <a:endParaRPr lang="en-US" sz="900" dirty="0"/>
          </a:p>
        </p:txBody>
      </p:sp>
      <p:sp>
        <p:nvSpPr>
          <p:cNvPr id="50" name="Shape 48"/>
          <p:cNvSpPr/>
          <p:nvPr/>
        </p:nvSpPr>
        <p:spPr>
          <a:xfrm>
            <a:off x="426363" y="4448056"/>
            <a:ext cx="13777674" cy="35028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51" name="Text 49"/>
          <p:cNvSpPr/>
          <p:nvPr/>
        </p:nvSpPr>
        <p:spPr>
          <a:xfrm>
            <a:off x="546259" y="4527471"/>
            <a:ext cx="320123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100.0</a:t>
            </a:r>
            <a:endParaRPr lang="en-US" sz="900" dirty="0"/>
          </a:p>
        </p:txBody>
      </p:sp>
      <p:sp>
        <p:nvSpPr>
          <p:cNvPr id="52" name="Text 50"/>
          <p:cNvSpPr/>
          <p:nvPr/>
        </p:nvSpPr>
        <p:spPr>
          <a:xfrm>
            <a:off x="3994428" y="4527471"/>
            <a:ext cx="319742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10.0</a:t>
            </a:r>
            <a:endParaRPr lang="en-US" sz="900" dirty="0"/>
          </a:p>
        </p:txBody>
      </p:sp>
      <p:sp>
        <p:nvSpPr>
          <p:cNvPr id="53" name="Text 51"/>
          <p:cNvSpPr/>
          <p:nvPr/>
        </p:nvSpPr>
        <p:spPr>
          <a:xfrm>
            <a:off x="7438787" y="4527471"/>
            <a:ext cx="319742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2.0</a:t>
            </a:r>
            <a:endParaRPr lang="en-US" sz="900" dirty="0"/>
          </a:p>
        </p:txBody>
      </p:sp>
      <p:sp>
        <p:nvSpPr>
          <p:cNvPr id="54" name="Text 52"/>
          <p:cNvSpPr/>
          <p:nvPr/>
        </p:nvSpPr>
        <p:spPr>
          <a:xfrm>
            <a:off x="10883146" y="4527471"/>
            <a:ext cx="320123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0.875</a:t>
            </a:r>
            <a:endParaRPr lang="en-US" sz="900" dirty="0"/>
          </a:p>
        </p:txBody>
      </p:sp>
      <p:sp>
        <p:nvSpPr>
          <p:cNvPr id="55" name="Shape 53"/>
          <p:cNvSpPr/>
          <p:nvPr/>
        </p:nvSpPr>
        <p:spPr>
          <a:xfrm>
            <a:off x="426363" y="4798338"/>
            <a:ext cx="13777674" cy="35028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6" name="Text 54"/>
          <p:cNvSpPr/>
          <p:nvPr/>
        </p:nvSpPr>
        <p:spPr>
          <a:xfrm>
            <a:off x="546259" y="4877753"/>
            <a:ext cx="320123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100.0</a:t>
            </a:r>
            <a:endParaRPr lang="en-US" sz="900" dirty="0"/>
          </a:p>
        </p:txBody>
      </p:sp>
      <p:sp>
        <p:nvSpPr>
          <p:cNvPr id="57" name="Text 55"/>
          <p:cNvSpPr/>
          <p:nvPr/>
        </p:nvSpPr>
        <p:spPr>
          <a:xfrm>
            <a:off x="3994428" y="4877753"/>
            <a:ext cx="319742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10.0</a:t>
            </a:r>
            <a:endParaRPr lang="en-US" sz="900" dirty="0"/>
          </a:p>
        </p:txBody>
      </p:sp>
      <p:sp>
        <p:nvSpPr>
          <p:cNvPr id="58" name="Text 56"/>
          <p:cNvSpPr/>
          <p:nvPr/>
        </p:nvSpPr>
        <p:spPr>
          <a:xfrm>
            <a:off x="7438787" y="4877753"/>
            <a:ext cx="319742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5.0</a:t>
            </a:r>
            <a:endParaRPr lang="en-US" sz="900" dirty="0"/>
          </a:p>
        </p:txBody>
      </p:sp>
      <p:sp>
        <p:nvSpPr>
          <p:cNvPr id="59" name="Text 57"/>
          <p:cNvSpPr/>
          <p:nvPr/>
        </p:nvSpPr>
        <p:spPr>
          <a:xfrm>
            <a:off x="10883146" y="4877753"/>
            <a:ext cx="320123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0.917</a:t>
            </a:r>
            <a:endParaRPr lang="en-US" sz="900" dirty="0"/>
          </a:p>
        </p:txBody>
      </p:sp>
      <p:sp>
        <p:nvSpPr>
          <p:cNvPr id="60" name="Shape 58"/>
          <p:cNvSpPr/>
          <p:nvPr/>
        </p:nvSpPr>
        <p:spPr>
          <a:xfrm>
            <a:off x="426363" y="5148620"/>
            <a:ext cx="13777674" cy="35028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61" name="Text 59"/>
          <p:cNvSpPr/>
          <p:nvPr/>
        </p:nvSpPr>
        <p:spPr>
          <a:xfrm>
            <a:off x="546259" y="5228034"/>
            <a:ext cx="320123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100.0</a:t>
            </a:r>
            <a:endParaRPr lang="en-US" sz="900" dirty="0"/>
          </a:p>
        </p:txBody>
      </p:sp>
      <p:sp>
        <p:nvSpPr>
          <p:cNvPr id="62" name="Text 60"/>
          <p:cNvSpPr/>
          <p:nvPr/>
        </p:nvSpPr>
        <p:spPr>
          <a:xfrm>
            <a:off x="3994428" y="5228034"/>
            <a:ext cx="319742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20.0</a:t>
            </a:r>
            <a:endParaRPr lang="en-US" sz="900" dirty="0"/>
          </a:p>
        </p:txBody>
      </p:sp>
      <p:sp>
        <p:nvSpPr>
          <p:cNvPr id="63" name="Text 61"/>
          <p:cNvSpPr/>
          <p:nvPr/>
        </p:nvSpPr>
        <p:spPr>
          <a:xfrm>
            <a:off x="7438787" y="5228034"/>
            <a:ext cx="319742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2.0</a:t>
            </a:r>
            <a:endParaRPr lang="en-US" sz="900" dirty="0"/>
          </a:p>
        </p:txBody>
      </p:sp>
      <p:sp>
        <p:nvSpPr>
          <p:cNvPr id="64" name="Text 62"/>
          <p:cNvSpPr/>
          <p:nvPr/>
        </p:nvSpPr>
        <p:spPr>
          <a:xfrm>
            <a:off x="10883146" y="5228034"/>
            <a:ext cx="320123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0.875</a:t>
            </a:r>
            <a:endParaRPr lang="en-US" sz="900" dirty="0"/>
          </a:p>
        </p:txBody>
      </p:sp>
      <p:sp>
        <p:nvSpPr>
          <p:cNvPr id="65" name="Shape 63"/>
          <p:cNvSpPr/>
          <p:nvPr/>
        </p:nvSpPr>
        <p:spPr>
          <a:xfrm>
            <a:off x="426363" y="5498902"/>
            <a:ext cx="13777674" cy="35028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6" name="Text 64"/>
          <p:cNvSpPr/>
          <p:nvPr/>
        </p:nvSpPr>
        <p:spPr>
          <a:xfrm>
            <a:off x="546259" y="5578316"/>
            <a:ext cx="320123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100.0</a:t>
            </a:r>
            <a:endParaRPr lang="en-US" sz="900" dirty="0"/>
          </a:p>
        </p:txBody>
      </p:sp>
      <p:sp>
        <p:nvSpPr>
          <p:cNvPr id="67" name="Text 65"/>
          <p:cNvSpPr/>
          <p:nvPr/>
        </p:nvSpPr>
        <p:spPr>
          <a:xfrm>
            <a:off x="3994428" y="5578316"/>
            <a:ext cx="319742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20.0</a:t>
            </a:r>
            <a:endParaRPr lang="en-US" sz="900" dirty="0"/>
          </a:p>
        </p:txBody>
      </p:sp>
      <p:sp>
        <p:nvSpPr>
          <p:cNvPr id="68" name="Text 66"/>
          <p:cNvSpPr/>
          <p:nvPr/>
        </p:nvSpPr>
        <p:spPr>
          <a:xfrm>
            <a:off x="7438787" y="5578316"/>
            <a:ext cx="319742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5.0</a:t>
            </a:r>
            <a:endParaRPr lang="en-US" sz="900" dirty="0"/>
          </a:p>
        </p:txBody>
      </p:sp>
      <p:sp>
        <p:nvSpPr>
          <p:cNvPr id="69" name="Text 67"/>
          <p:cNvSpPr/>
          <p:nvPr/>
        </p:nvSpPr>
        <p:spPr>
          <a:xfrm>
            <a:off x="10883146" y="5578316"/>
            <a:ext cx="320123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0.917</a:t>
            </a:r>
            <a:endParaRPr lang="en-US" sz="900" dirty="0"/>
          </a:p>
        </p:txBody>
      </p:sp>
      <p:sp>
        <p:nvSpPr>
          <p:cNvPr id="70" name="Shape 68"/>
          <p:cNvSpPr/>
          <p:nvPr/>
        </p:nvSpPr>
        <p:spPr>
          <a:xfrm>
            <a:off x="426363" y="5849183"/>
            <a:ext cx="13777674" cy="35028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71" name="Text 69"/>
          <p:cNvSpPr/>
          <p:nvPr/>
        </p:nvSpPr>
        <p:spPr>
          <a:xfrm>
            <a:off x="546259" y="5928598"/>
            <a:ext cx="320123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200.0</a:t>
            </a:r>
            <a:endParaRPr lang="en-US" sz="900" dirty="0"/>
          </a:p>
        </p:txBody>
      </p:sp>
      <p:sp>
        <p:nvSpPr>
          <p:cNvPr id="72" name="Text 70"/>
          <p:cNvSpPr/>
          <p:nvPr/>
        </p:nvSpPr>
        <p:spPr>
          <a:xfrm>
            <a:off x="3994428" y="5928598"/>
            <a:ext cx="319742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nan</a:t>
            </a:r>
            <a:endParaRPr lang="en-US" sz="900" dirty="0"/>
          </a:p>
        </p:txBody>
      </p:sp>
      <p:sp>
        <p:nvSpPr>
          <p:cNvPr id="73" name="Text 71"/>
          <p:cNvSpPr/>
          <p:nvPr/>
        </p:nvSpPr>
        <p:spPr>
          <a:xfrm>
            <a:off x="7438787" y="5928598"/>
            <a:ext cx="319742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2.0</a:t>
            </a:r>
            <a:endParaRPr lang="en-US" sz="900" dirty="0"/>
          </a:p>
        </p:txBody>
      </p:sp>
      <p:sp>
        <p:nvSpPr>
          <p:cNvPr id="74" name="Text 72"/>
          <p:cNvSpPr/>
          <p:nvPr/>
        </p:nvSpPr>
        <p:spPr>
          <a:xfrm>
            <a:off x="10883146" y="5928598"/>
            <a:ext cx="320123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0.875</a:t>
            </a:r>
            <a:endParaRPr lang="en-US" sz="900" dirty="0"/>
          </a:p>
        </p:txBody>
      </p:sp>
      <p:sp>
        <p:nvSpPr>
          <p:cNvPr id="75" name="Shape 73"/>
          <p:cNvSpPr/>
          <p:nvPr/>
        </p:nvSpPr>
        <p:spPr>
          <a:xfrm>
            <a:off x="426363" y="6199465"/>
            <a:ext cx="13777674" cy="35028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6" name="Text 74"/>
          <p:cNvSpPr/>
          <p:nvPr/>
        </p:nvSpPr>
        <p:spPr>
          <a:xfrm>
            <a:off x="546259" y="6278880"/>
            <a:ext cx="320123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200.0</a:t>
            </a:r>
            <a:endParaRPr lang="en-US" sz="900" dirty="0"/>
          </a:p>
        </p:txBody>
      </p:sp>
      <p:sp>
        <p:nvSpPr>
          <p:cNvPr id="77" name="Text 75"/>
          <p:cNvSpPr/>
          <p:nvPr/>
        </p:nvSpPr>
        <p:spPr>
          <a:xfrm>
            <a:off x="3994428" y="6278880"/>
            <a:ext cx="319742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nan</a:t>
            </a:r>
            <a:endParaRPr lang="en-US" sz="900" dirty="0"/>
          </a:p>
        </p:txBody>
      </p:sp>
      <p:sp>
        <p:nvSpPr>
          <p:cNvPr id="78" name="Text 76"/>
          <p:cNvSpPr/>
          <p:nvPr/>
        </p:nvSpPr>
        <p:spPr>
          <a:xfrm>
            <a:off x="7438787" y="6278880"/>
            <a:ext cx="319742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5.0</a:t>
            </a:r>
            <a:endParaRPr lang="en-US" sz="900" dirty="0"/>
          </a:p>
        </p:txBody>
      </p:sp>
      <p:sp>
        <p:nvSpPr>
          <p:cNvPr id="79" name="Text 77"/>
          <p:cNvSpPr/>
          <p:nvPr/>
        </p:nvSpPr>
        <p:spPr>
          <a:xfrm>
            <a:off x="10883146" y="6278880"/>
            <a:ext cx="320123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0.917</a:t>
            </a:r>
            <a:endParaRPr lang="en-US" sz="900" dirty="0"/>
          </a:p>
        </p:txBody>
      </p:sp>
      <p:sp>
        <p:nvSpPr>
          <p:cNvPr id="80" name="Shape 78"/>
          <p:cNvSpPr/>
          <p:nvPr/>
        </p:nvSpPr>
        <p:spPr>
          <a:xfrm>
            <a:off x="426363" y="6549747"/>
            <a:ext cx="13777674" cy="35028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1" name="Text 79"/>
          <p:cNvSpPr/>
          <p:nvPr/>
        </p:nvSpPr>
        <p:spPr>
          <a:xfrm>
            <a:off x="546259" y="6629162"/>
            <a:ext cx="320123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200.0</a:t>
            </a:r>
            <a:endParaRPr lang="en-US" sz="900" dirty="0"/>
          </a:p>
        </p:txBody>
      </p:sp>
      <p:sp>
        <p:nvSpPr>
          <p:cNvPr id="82" name="Text 80"/>
          <p:cNvSpPr/>
          <p:nvPr/>
        </p:nvSpPr>
        <p:spPr>
          <a:xfrm>
            <a:off x="3994428" y="6629162"/>
            <a:ext cx="319742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10.0</a:t>
            </a:r>
            <a:endParaRPr lang="en-US" sz="900" dirty="0"/>
          </a:p>
        </p:txBody>
      </p:sp>
      <p:sp>
        <p:nvSpPr>
          <p:cNvPr id="83" name="Text 81"/>
          <p:cNvSpPr/>
          <p:nvPr/>
        </p:nvSpPr>
        <p:spPr>
          <a:xfrm>
            <a:off x="7438787" y="6629162"/>
            <a:ext cx="319742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2.0</a:t>
            </a:r>
            <a:endParaRPr lang="en-US" sz="900" dirty="0"/>
          </a:p>
        </p:txBody>
      </p:sp>
      <p:sp>
        <p:nvSpPr>
          <p:cNvPr id="84" name="Text 82"/>
          <p:cNvSpPr/>
          <p:nvPr/>
        </p:nvSpPr>
        <p:spPr>
          <a:xfrm>
            <a:off x="10883146" y="6629162"/>
            <a:ext cx="320123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0.875</a:t>
            </a:r>
            <a:endParaRPr lang="en-US" sz="900" dirty="0"/>
          </a:p>
        </p:txBody>
      </p:sp>
      <p:sp>
        <p:nvSpPr>
          <p:cNvPr id="85" name="Shape 83"/>
          <p:cNvSpPr/>
          <p:nvPr/>
        </p:nvSpPr>
        <p:spPr>
          <a:xfrm>
            <a:off x="426363" y="6900029"/>
            <a:ext cx="13777674" cy="35028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6" name="Text 84"/>
          <p:cNvSpPr/>
          <p:nvPr/>
        </p:nvSpPr>
        <p:spPr>
          <a:xfrm>
            <a:off x="546259" y="6979444"/>
            <a:ext cx="320123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200.0</a:t>
            </a:r>
            <a:endParaRPr lang="en-US" sz="900" dirty="0"/>
          </a:p>
        </p:txBody>
      </p:sp>
      <p:sp>
        <p:nvSpPr>
          <p:cNvPr id="87" name="Text 85"/>
          <p:cNvSpPr/>
          <p:nvPr/>
        </p:nvSpPr>
        <p:spPr>
          <a:xfrm>
            <a:off x="3994428" y="6979444"/>
            <a:ext cx="319742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10.0</a:t>
            </a:r>
            <a:endParaRPr lang="en-US" sz="900" dirty="0"/>
          </a:p>
        </p:txBody>
      </p:sp>
      <p:sp>
        <p:nvSpPr>
          <p:cNvPr id="88" name="Text 86"/>
          <p:cNvSpPr/>
          <p:nvPr/>
        </p:nvSpPr>
        <p:spPr>
          <a:xfrm>
            <a:off x="7438787" y="6979444"/>
            <a:ext cx="319742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5.0</a:t>
            </a:r>
            <a:endParaRPr lang="en-US" sz="900" dirty="0"/>
          </a:p>
        </p:txBody>
      </p:sp>
      <p:sp>
        <p:nvSpPr>
          <p:cNvPr id="89" name="Text 87"/>
          <p:cNvSpPr/>
          <p:nvPr/>
        </p:nvSpPr>
        <p:spPr>
          <a:xfrm>
            <a:off x="10883146" y="6979444"/>
            <a:ext cx="320123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0.917</a:t>
            </a:r>
            <a:endParaRPr lang="en-US" sz="900" dirty="0"/>
          </a:p>
        </p:txBody>
      </p:sp>
      <p:sp>
        <p:nvSpPr>
          <p:cNvPr id="90" name="Shape 88"/>
          <p:cNvSpPr/>
          <p:nvPr/>
        </p:nvSpPr>
        <p:spPr>
          <a:xfrm>
            <a:off x="426363" y="7250311"/>
            <a:ext cx="13777674" cy="35028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1" name="Text 89"/>
          <p:cNvSpPr/>
          <p:nvPr/>
        </p:nvSpPr>
        <p:spPr>
          <a:xfrm>
            <a:off x="546259" y="7329726"/>
            <a:ext cx="320123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200.0</a:t>
            </a:r>
            <a:endParaRPr lang="en-US" sz="900" dirty="0"/>
          </a:p>
        </p:txBody>
      </p:sp>
      <p:sp>
        <p:nvSpPr>
          <p:cNvPr id="92" name="Text 90"/>
          <p:cNvSpPr/>
          <p:nvPr/>
        </p:nvSpPr>
        <p:spPr>
          <a:xfrm>
            <a:off x="3994428" y="7329726"/>
            <a:ext cx="319742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20.0</a:t>
            </a:r>
            <a:endParaRPr lang="en-US" sz="900" dirty="0"/>
          </a:p>
        </p:txBody>
      </p:sp>
      <p:sp>
        <p:nvSpPr>
          <p:cNvPr id="93" name="Text 91"/>
          <p:cNvSpPr/>
          <p:nvPr/>
        </p:nvSpPr>
        <p:spPr>
          <a:xfrm>
            <a:off x="7438787" y="7329726"/>
            <a:ext cx="319742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2.0</a:t>
            </a:r>
            <a:endParaRPr lang="en-US" sz="900" dirty="0"/>
          </a:p>
        </p:txBody>
      </p:sp>
      <p:sp>
        <p:nvSpPr>
          <p:cNvPr id="94" name="Text 92"/>
          <p:cNvSpPr/>
          <p:nvPr/>
        </p:nvSpPr>
        <p:spPr>
          <a:xfrm>
            <a:off x="10883146" y="7329726"/>
            <a:ext cx="320123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0.875</a:t>
            </a:r>
            <a:endParaRPr lang="en-US" sz="900" dirty="0"/>
          </a:p>
        </p:txBody>
      </p:sp>
      <p:sp>
        <p:nvSpPr>
          <p:cNvPr id="95" name="Shape 93"/>
          <p:cNvSpPr/>
          <p:nvPr/>
        </p:nvSpPr>
        <p:spPr>
          <a:xfrm>
            <a:off x="426363" y="7600593"/>
            <a:ext cx="13777674" cy="35028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6" name="Text 94"/>
          <p:cNvSpPr/>
          <p:nvPr/>
        </p:nvSpPr>
        <p:spPr>
          <a:xfrm>
            <a:off x="546259" y="7680007"/>
            <a:ext cx="320123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200.0</a:t>
            </a:r>
            <a:endParaRPr lang="en-US" sz="900" dirty="0"/>
          </a:p>
        </p:txBody>
      </p:sp>
      <p:sp>
        <p:nvSpPr>
          <p:cNvPr id="97" name="Text 95"/>
          <p:cNvSpPr/>
          <p:nvPr/>
        </p:nvSpPr>
        <p:spPr>
          <a:xfrm>
            <a:off x="3994428" y="7680007"/>
            <a:ext cx="319742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20.0</a:t>
            </a:r>
            <a:endParaRPr lang="en-US" sz="900" dirty="0"/>
          </a:p>
        </p:txBody>
      </p:sp>
      <p:sp>
        <p:nvSpPr>
          <p:cNvPr id="98" name="Text 96"/>
          <p:cNvSpPr/>
          <p:nvPr/>
        </p:nvSpPr>
        <p:spPr>
          <a:xfrm>
            <a:off x="7438787" y="7680007"/>
            <a:ext cx="319742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5.0</a:t>
            </a:r>
            <a:endParaRPr lang="en-US" sz="900" dirty="0"/>
          </a:p>
        </p:txBody>
      </p:sp>
      <p:sp>
        <p:nvSpPr>
          <p:cNvPr id="99" name="Text 97"/>
          <p:cNvSpPr/>
          <p:nvPr/>
        </p:nvSpPr>
        <p:spPr>
          <a:xfrm>
            <a:off x="10883146" y="7680007"/>
            <a:ext cx="320123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0.917</a:t>
            </a:r>
            <a:endParaRPr lang="en-US" sz="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0312" y="867013"/>
            <a:ext cx="7963376" cy="1109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Modelos y Búsqueda de Hiperparámetros: K-Nearest Neighbors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590312" y="2229683"/>
            <a:ext cx="7963376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 evaluó el modelo K-Nearest Neighbors (KNN). Se buscaron los mejores hiperparámetros para optimizar su rendimiento. La tabla muestra las combinaciones probadas y su exactitud.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590312" y="2959179"/>
            <a:ext cx="7963376" cy="4403288"/>
          </a:xfrm>
          <a:prstGeom prst="roundRect">
            <a:avLst>
              <a:gd name="adj" fmla="val 344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597932" y="2966799"/>
            <a:ext cx="7947303" cy="4875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767477" y="3075623"/>
            <a:ext cx="230778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n_neighbors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3420070" y="3075623"/>
            <a:ext cx="230397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weights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6068854" y="3075623"/>
            <a:ext cx="230778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accuracy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597932" y="3454360"/>
            <a:ext cx="7947303" cy="4875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767477" y="3563183"/>
            <a:ext cx="230778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3420070" y="3563183"/>
            <a:ext cx="230397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uniform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6068854" y="3563183"/>
            <a:ext cx="230778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0.917</a:t>
            </a:r>
            <a:endParaRPr lang="en-US" sz="1300" dirty="0"/>
          </a:p>
        </p:txBody>
      </p:sp>
      <p:sp>
        <p:nvSpPr>
          <p:cNvPr id="14" name="Shape 11"/>
          <p:cNvSpPr/>
          <p:nvPr/>
        </p:nvSpPr>
        <p:spPr>
          <a:xfrm>
            <a:off x="597932" y="3941921"/>
            <a:ext cx="7947303" cy="4875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767477" y="4050744"/>
            <a:ext cx="230778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3420070" y="4050744"/>
            <a:ext cx="230397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distance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6068854" y="4050744"/>
            <a:ext cx="230778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0.917</a:t>
            </a:r>
            <a:endParaRPr lang="en-US" sz="1300" dirty="0"/>
          </a:p>
        </p:txBody>
      </p:sp>
      <p:sp>
        <p:nvSpPr>
          <p:cNvPr id="18" name="Shape 15"/>
          <p:cNvSpPr/>
          <p:nvPr/>
        </p:nvSpPr>
        <p:spPr>
          <a:xfrm>
            <a:off x="597932" y="4429482"/>
            <a:ext cx="7947303" cy="4875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767477" y="4538305"/>
            <a:ext cx="230778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</a:t>
            </a:r>
            <a:endParaRPr lang="en-US" sz="1300" dirty="0"/>
          </a:p>
        </p:txBody>
      </p:sp>
      <p:sp>
        <p:nvSpPr>
          <p:cNvPr id="20" name="Text 17"/>
          <p:cNvSpPr/>
          <p:nvPr/>
        </p:nvSpPr>
        <p:spPr>
          <a:xfrm>
            <a:off x="3420070" y="4538305"/>
            <a:ext cx="230397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uniform</a:t>
            </a:r>
            <a:endParaRPr lang="en-US" sz="1300" dirty="0"/>
          </a:p>
        </p:txBody>
      </p:sp>
      <p:sp>
        <p:nvSpPr>
          <p:cNvPr id="21" name="Text 18"/>
          <p:cNvSpPr/>
          <p:nvPr/>
        </p:nvSpPr>
        <p:spPr>
          <a:xfrm>
            <a:off x="6068854" y="4538305"/>
            <a:ext cx="230778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0.917</a:t>
            </a:r>
            <a:endParaRPr lang="en-US" sz="1300" dirty="0"/>
          </a:p>
        </p:txBody>
      </p:sp>
      <p:sp>
        <p:nvSpPr>
          <p:cNvPr id="22" name="Shape 19"/>
          <p:cNvSpPr/>
          <p:nvPr/>
        </p:nvSpPr>
        <p:spPr>
          <a:xfrm>
            <a:off x="597932" y="4917043"/>
            <a:ext cx="7947303" cy="4875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0"/>
          <p:cNvSpPr/>
          <p:nvPr/>
        </p:nvSpPr>
        <p:spPr>
          <a:xfrm>
            <a:off x="767477" y="5025866"/>
            <a:ext cx="230778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</a:t>
            </a:r>
            <a:endParaRPr lang="en-US" sz="1300" dirty="0"/>
          </a:p>
        </p:txBody>
      </p:sp>
      <p:sp>
        <p:nvSpPr>
          <p:cNvPr id="24" name="Text 21"/>
          <p:cNvSpPr/>
          <p:nvPr/>
        </p:nvSpPr>
        <p:spPr>
          <a:xfrm>
            <a:off x="3420070" y="5025866"/>
            <a:ext cx="230397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distance</a:t>
            </a:r>
            <a:endParaRPr lang="en-US" sz="1300" dirty="0"/>
          </a:p>
        </p:txBody>
      </p:sp>
      <p:sp>
        <p:nvSpPr>
          <p:cNvPr id="25" name="Text 22"/>
          <p:cNvSpPr/>
          <p:nvPr/>
        </p:nvSpPr>
        <p:spPr>
          <a:xfrm>
            <a:off x="6068854" y="5025866"/>
            <a:ext cx="230778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0.917</a:t>
            </a:r>
            <a:endParaRPr lang="en-US" sz="1300" dirty="0"/>
          </a:p>
        </p:txBody>
      </p:sp>
      <p:sp>
        <p:nvSpPr>
          <p:cNvPr id="26" name="Shape 23"/>
          <p:cNvSpPr/>
          <p:nvPr/>
        </p:nvSpPr>
        <p:spPr>
          <a:xfrm>
            <a:off x="597932" y="5404604"/>
            <a:ext cx="7947303" cy="4875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4"/>
          <p:cNvSpPr/>
          <p:nvPr/>
        </p:nvSpPr>
        <p:spPr>
          <a:xfrm>
            <a:off x="767477" y="5513427"/>
            <a:ext cx="230778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</a:t>
            </a:r>
            <a:endParaRPr lang="en-US" sz="1300" dirty="0"/>
          </a:p>
        </p:txBody>
      </p:sp>
      <p:sp>
        <p:nvSpPr>
          <p:cNvPr id="28" name="Text 25"/>
          <p:cNvSpPr/>
          <p:nvPr/>
        </p:nvSpPr>
        <p:spPr>
          <a:xfrm>
            <a:off x="3420070" y="5513427"/>
            <a:ext cx="230397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uniform</a:t>
            </a:r>
            <a:endParaRPr lang="en-US" sz="1300" dirty="0"/>
          </a:p>
        </p:txBody>
      </p:sp>
      <p:sp>
        <p:nvSpPr>
          <p:cNvPr id="29" name="Text 26"/>
          <p:cNvSpPr/>
          <p:nvPr/>
        </p:nvSpPr>
        <p:spPr>
          <a:xfrm>
            <a:off x="6068854" y="5513427"/>
            <a:ext cx="230778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0.917</a:t>
            </a:r>
            <a:endParaRPr lang="en-US" sz="1300" dirty="0"/>
          </a:p>
        </p:txBody>
      </p:sp>
      <p:sp>
        <p:nvSpPr>
          <p:cNvPr id="30" name="Shape 27"/>
          <p:cNvSpPr/>
          <p:nvPr/>
        </p:nvSpPr>
        <p:spPr>
          <a:xfrm>
            <a:off x="597932" y="5892165"/>
            <a:ext cx="7947303" cy="4875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1" name="Text 28"/>
          <p:cNvSpPr/>
          <p:nvPr/>
        </p:nvSpPr>
        <p:spPr>
          <a:xfrm>
            <a:off x="767477" y="6000988"/>
            <a:ext cx="230778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</a:t>
            </a:r>
            <a:endParaRPr lang="en-US" sz="1300" dirty="0"/>
          </a:p>
        </p:txBody>
      </p:sp>
      <p:sp>
        <p:nvSpPr>
          <p:cNvPr id="32" name="Text 29"/>
          <p:cNvSpPr/>
          <p:nvPr/>
        </p:nvSpPr>
        <p:spPr>
          <a:xfrm>
            <a:off x="3420070" y="6000988"/>
            <a:ext cx="230397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distance</a:t>
            </a:r>
            <a:endParaRPr lang="en-US" sz="1300" dirty="0"/>
          </a:p>
        </p:txBody>
      </p:sp>
      <p:sp>
        <p:nvSpPr>
          <p:cNvPr id="33" name="Text 30"/>
          <p:cNvSpPr/>
          <p:nvPr/>
        </p:nvSpPr>
        <p:spPr>
          <a:xfrm>
            <a:off x="6068854" y="6000988"/>
            <a:ext cx="230778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0.917</a:t>
            </a:r>
            <a:endParaRPr lang="en-US" sz="1300" dirty="0"/>
          </a:p>
        </p:txBody>
      </p:sp>
      <p:sp>
        <p:nvSpPr>
          <p:cNvPr id="34" name="Shape 31"/>
          <p:cNvSpPr/>
          <p:nvPr/>
        </p:nvSpPr>
        <p:spPr>
          <a:xfrm>
            <a:off x="597932" y="6379726"/>
            <a:ext cx="7947303" cy="4875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5" name="Text 32"/>
          <p:cNvSpPr/>
          <p:nvPr/>
        </p:nvSpPr>
        <p:spPr>
          <a:xfrm>
            <a:off x="767477" y="6488549"/>
            <a:ext cx="230778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</a:t>
            </a:r>
            <a:endParaRPr lang="en-US" sz="1300" dirty="0"/>
          </a:p>
        </p:txBody>
      </p:sp>
      <p:sp>
        <p:nvSpPr>
          <p:cNvPr id="36" name="Text 33"/>
          <p:cNvSpPr/>
          <p:nvPr/>
        </p:nvSpPr>
        <p:spPr>
          <a:xfrm>
            <a:off x="3420070" y="6488549"/>
            <a:ext cx="230397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uniform</a:t>
            </a:r>
            <a:endParaRPr lang="en-US" sz="1300" dirty="0"/>
          </a:p>
        </p:txBody>
      </p:sp>
      <p:sp>
        <p:nvSpPr>
          <p:cNvPr id="37" name="Text 34"/>
          <p:cNvSpPr/>
          <p:nvPr/>
        </p:nvSpPr>
        <p:spPr>
          <a:xfrm>
            <a:off x="6068854" y="6488549"/>
            <a:ext cx="230778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0.917</a:t>
            </a:r>
            <a:endParaRPr lang="en-US" sz="1300" dirty="0"/>
          </a:p>
        </p:txBody>
      </p:sp>
      <p:sp>
        <p:nvSpPr>
          <p:cNvPr id="38" name="Shape 35"/>
          <p:cNvSpPr/>
          <p:nvPr/>
        </p:nvSpPr>
        <p:spPr>
          <a:xfrm>
            <a:off x="597932" y="6867287"/>
            <a:ext cx="7947303" cy="4875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9" name="Text 36"/>
          <p:cNvSpPr/>
          <p:nvPr/>
        </p:nvSpPr>
        <p:spPr>
          <a:xfrm>
            <a:off x="767477" y="6976110"/>
            <a:ext cx="230778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</a:t>
            </a:r>
            <a:endParaRPr lang="en-US" sz="1300" dirty="0"/>
          </a:p>
        </p:txBody>
      </p:sp>
      <p:sp>
        <p:nvSpPr>
          <p:cNvPr id="40" name="Text 37"/>
          <p:cNvSpPr/>
          <p:nvPr/>
        </p:nvSpPr>
        <p:spPr>
          <a:xfrm>
            <a:off x="3420070" y="6976110"/>
            <a:ext cx="230397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distance</a:t>
            </a:r>
            <a:endParaRPr lang="en-US" sz="1300" dirty="0"/>
          </a:p>
        </p:txBody>
      </p:sp>
      <p:sp>
        <p:nvSpPr>
          <p:cNvPr id="41" name="Text 38"/>
          <p:cNvSpPr/>
          <p:nvPr/>
        </p:nvSpPr>
        <p:spPr>
          <a:xfrm>
            <a:off x="6068854" y="6976110"/>
            <a:ext cx="230778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0.917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9095" y="297894"/>
            <a:ext cx="898945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Modelos y Búsqueda de Hiperparámetros: Red Neuronal (MLPClassifier)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79095" y="870704"/>
            <a:ext cx="13872210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 evaluó el modelo de Red Neuronal (MLPClassifier). Se buscaron los mejores hiperparámetros para optimizar su rendimiento. La tabla muestra las combinaciones probadas y su exactitud.</a:t>
            </a:r>
            <a:endParaRPr lang="en-US" sz="850" dirty="0"/>
          </a:p>
        </p:txBody>
      </p:sp>
      <p:sp>
        <p:nvSpPr>
          <p:cNvPr id="4" name="Shape 2"/>
          <p:cNvSpPr/>
          <p:nvPr/>
        </p:nvSpPr>
        <p:spPr>
          <a:xfrm>
            <a:off x="379095" y="1165860"/>
            <a:ext cx="13872210" cy="7974568"/>
          </a:xfrm>
          <a:prstGeom prst="roundRect">
            <a:avLst>
              <a:gd name="adj" fmla="val 122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386715" y="1173480"/>
            <a:ext cx="13859708" cy="3183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495062" y="1245989"/>
            <a:ext cx="208966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hidden_layer_sizes</a:t>
            </a: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2808803" y="1245989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alpha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5118735" y="1245989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learning_rate_init</a:t>
            </a:r>
            <a:endParaRPr lang="en-US" sz="850" dirty="0"/>
          </a:p>
        </p:txBody>
      </p:sp>
      <p:sp>
        <p:nvSpPr>
          <p:cNvPr id="9" name="Text 7"/>
          <p:cNvSpPr/>
          <p:nvPr/>
        </p:nvSpPr>
        <p:spPr>
          <a:xfrm>
            <a:off x="7428667" y="1245989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max_iter</a:t>
            </a:r>
            <a:endParaRPr lang="en-US" sz="850" dirty="0"/>
          </a:p>
        </p:txBody>
      </p:sp>
      <p:sp>
        <p:nvSpPr>
          <p:cNvPr id="10" name="Text 8"/>
          <p:cNvSpPr/>
          <p:nvPr/>
        </p:nvSpPr>
        <p:spPr>
          <a:xfrm>
            <a:off x="9738598" y="1245989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early_stopping</a:t>
            </a:r>
            <a:endParaRPr lang="en-US" sz="850" dirty="0"/>
          </a:p>
        </p:txBody>
      </p:sp>
      <p:sp>
        <p:nvSpPr>
          <p:cNvPr id="11" name="Text 9"/>
          <p:cNvSpPr/>
          <p:nvPr/>
        </p:nvSpPr>
        <p:spPr>
          <a:xfrm>
            <a:off x="12048530" y="1245989"/>
            <a:ext cx="208966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accuracy</a:t>
            </a:r>
            <a:endParaRPr lang="en-US" sz="850" dirty="0"/>
          </a:p>
        </p:txBody>
      </p:sp>
      <p:sp>
        <p:nvSpPr>
          <p:cNvPr id="12" name="Shape 10"/>
          <p:cNvSpPr/>
          <p:nvPr/>
        </p:nvSpPr>
        <p:spPr>
          <a:xfrm>
            <a:off x="386715" y="1491853"/>
            <a:ext cx="13859708" cy="3183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495062" y="1564362"/>
            <a:ext cx="208966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(50,)</a:t>
            </a:r>
            <a:endParaRPr lang="en-US" sz="850" dirty="0"/>
          </a:p>
        </p:txBody>
      </p:sp>
      <p:sp>
        <p:nvSpPr>
          <p:cNvPr id="14" name="Text 12"/>
          <p:cNvSpPr/>
          <p:nvPr/>
        </p:nvSpPr>
        <p:spPr>
          <a:xfrm>
            <a:off x="2808803" y="1564362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0.0001</a:t>
            </a:r>
            <a:endParaRPr lang="en-US" sz="850" dirty="0"/>
          </a:p>
        </p:txBody>
      </p:sp>
      <p:sp>
        <p:nvSpPr>
          <p:cNvPr id="15" name="Text 13"/>
          <p:cNvSpPr/>
          <p:nvPr/>
        </p:nvSpPr>
        <p:spPr>
          <a:xfrm>
            <a:off x="5118735" y="1564362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0.001</a:t>
            </a:r>
            <a:endParaRPr lang="en-US" sz="850" dirty="0"/>
          </a:p>
        </p:txBody>
      </p:sp>
      <p:sp>
        <p:nvSpPr>
          <p:cNvPr id="16" name="Text 14"/>
          <p:cNvSpPr/>
          <p:nvPr/>
        </p:nvSpPr>
        <p:spPr>
          <a:xfrm>
            <a:off x="7428667" y="1564362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500</a:t>
            </a:r>
            <a:endParaRPr lang="en-US" sz="850" dirty="0"/>
          </a:p>
        </p:txBody>
      </p:sp>
      <p:sp>
        <p:nvSpPr>
          <p:cNvPr id="17" name="Text 15"/>
          <p:cNvSpPr/>
          <p:nvPr/>
        </p:nvSpPr>
        <p:spPr>
          <a:xfrm>
            <a:off x="9738598" y="1564362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True</a:t>
            </a:r>
            <a:endParaRPr lang="en-US" sz="850" dirty="0"/>
          </a:p>
        </p:txBody>
      </p:sp>
      <p:sp>
        <p:nvSpPr>
          <p:cNvPr id="18" name="Text 16"/>
          <p:cNvSpPr/>
          <p:nvPr/>
        </p:nvSpPr>
        <p:spPr>
          <a:xfrm>
            <a:off x="12048530" y="1564362"/>
            <a:ext cx="208966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0.000</a:t>
            </a:r>
            <a:endParaRPr lang="en-US" sz="850" dirty="0"/>
          </a:p>
        </p:txBody>
      </p:sp>
      <p:sp>
        <p:nvSpPr>
          <p:cNvPr id="19" name="Shape 17"/>
          <p:cNvSpPr/>
          <p:nvPr/>
        </p:nvSpPr>
        <p:spPr>
          <a:xfrm>
            <a:off x="386715" y="1810226"/>
            <a:ext cx="13859708" cy="3183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495062" y="1882735"/>
            <a:ext cx="208966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(50,)</a:t>
            </a:r>
            <a:endParaRPr lang="en-US" sz="850" dirty="0"/>
          </a:p>
        </p:txBody>
      </p:sp>
      <p:sp>
        <p:nvSpPr>
          <p:cNvPr id="21" name="Text 19"/>
          <p:cNvSpPr/>
          <p:nvPr/>
        </p:nvSpPr>
        <p:spPr>
          <a:xfrm>
            <a:off x="2808803" y="1882735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0.0001</a:t>
            </a:r>
            <a:endParaRPr lang="en-US" sz="850" dirty="0"/>
          </a:p>
        </p:txBody>
      </p:sp>
      <p:sp>
        <p:nvSpPr>
          <p:cNvPr id="22" name="Text 20"/>
          <p:cNvSpPr/>
          <p:nvPr/>
        </p:nvSpPr>
        <p:spPr>
          <a:xfrm>
            <a:off x="5118735" y="1882735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0.001</a:t>
            </a:r>
            <a:endParaRPr lang="en-US" sz="850" dirty="0"/>
          </a:p>
        </p:txBody>
      </p:sp>
      <p:sp>
        <p:nvSpPr>
          <p:cNvPr id="23" name="Text 21"/>
          <p:cNvSpPr/>
          <p:nvPr/>
        </p:nvSpPr>
        <p:spPr>
          <a:xfrm>
            <a:off x="7428667" y="1882735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1000</a:t>
            </a:r>
            <a:endParaRPr lang="en-US" sz="850" dirty="0"/>
          </a:p>
        </p:txBody>
      </p:sp>
      <p:sp>
        <p:nvSpPr>
          <p:cNvPr id="24" name="Text 22"/>
          <p:cNvSpPr/>
          <p:nvPr/>
        </p:nvSpPr>
        <p:spPr>
          <a:xfrm>
            <a:off x="9738598" y="1882735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True</a:t>
            </a:r>
            <a:endParaRPr lang="en-US" sz="850" dirty="0"/>
          </a:p>
        </p:txBody>
      </p:sp>
      <p:sp>
        <p:nvSpPr>
          <p:cNvPr id="25" name="Text 23"/>
          <p:cNvSpPr/>
          <p:nvPr/>
        </p:nvSpPr>
        <p:spPr>
          <a:xfrm>
            <a:off x="12048530" y="1882735"/>
            <a:ext cx="208966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0.000</a:t>
            </a:r>
            <a:endParaRPr lang="en-US" sz="850" dirty="0"/>
          </a:p>
        </p:txBody>
      </p:sp>
      <p:sp>
        <p:nvSpPr>
          <p:cNvPr id="26" name="Shape 24"/>
          <p:cNvSpPr/>
          <p:nvPr/>
        </p:nvSpPr>
        <p:spPr>
          <a:xfrm>
            <a:off x="386715" y="2128599"/>
            <a:ext cx="13859708" cy="3183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495062" y="2201108"/>
            <a:ext cx="208966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(50,)</a:t>
            </a:r>
            <a:endParaRPr lang="en-US" sz="850" dirty="0"/>
          </a:p>
        </p:txBody>
      </p:sp>
      <p:sp>
        <p:nvSpPr>
          <p:cNvPr id="28" name="Text 26"/>
          <p:cNvSpPr/>
          <p:nvPr/>
        </p:nvSpPr>
        <p:spPr>
          <a:xfrm>
            <a:off x="2808803" y="2201108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0.0001</a:t>
            </a:r>
            <a:endParaRPr lang="en-US" sz="850" dirty="0"/>
          </a:p>
        </p:txBody>
      </p:sp>
      <p:sp>
        <p:nvSpPr>
          <p:cNvPr id="29" name="Text 27"/>
          <p:cNvSpPr/>
          <p:nvPr/>
        </p:nvSpPr>
        <p:spPr>
          <a:xfrm>
            <a:off x="5118735" y="2201108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0.01</a:t>
            </a:r>
            <a:endParaRPr lang="en-US" sz="850" dirty="0"/>
          </a:p>
        </p:txBody>
      </p:sp>
      <p:sp>
        <p:nvSpPr>
          <p:cNvPr id="30" name="Text 28"/>
          <p:cNvSpPr/>
          <p:nvPr/>
        </p:nvSpPr>
        <p:spPr>
          <a:xfrm>
            <a:off x="7428667" y="2201108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500</a:t>
            </a:r>
            <a:endParaRPr lang="en-US" sz="850" dirty="0"/>
          </a:p>
        </p:txBody>
      </p:sp>
      <p:sp>
        <p:nvSpPr>
          <p:cNvPr id="31" name="Text 29"/>
          <p:cNvSpPr/>
          <p:nvPr/>
        </p:nvSpPr>
        <p:spPr>
          <a:xfrm>
            <a:off x="9738598" y="2201108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True</a:t>
            </a:r>
            <a:endParaRPr lang="en-US" sz="850" dirty="0"/>
          </a:p>
        </p:txBody>
      </p:sp>
      <p:sp>
        <p:nvSpPr>
          <p:cNvPr id="32" name="Text 30"/>
          <p:cNvSpPr/>
          <p:nvPr/>
        </p:nvSpPr>
        <p:spPr>
          <a:xfrm>
            <a:off x="12048530" y="2201108"/>
            <a:ext cx="208966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0.833</a:t>
            </a:r>
            <a:endParaRPr lang="en-US" sz="850" dirty="0"/>
          </a:p>
        </p:txBody>
      </p:sp>
      <p:sp>
        <p:nvSpPr>
          <p:cNvPr id="33" name="Shape 31"/>
          <p:cNvSpPr/>
          <p:nvPr/>
        </p:nvSpPr>
        <p:spPr>
          <a:xfrm>
            <a:off x="386715" y="2446973"/>
            <a:ext cx="13859708" cy="3183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495062" y="2519482"/>
            <a:ext cx="208966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(50,)</a:t>
            </a:r>
            <a:endParaRPr lang="en-US" sz="850" dirty="0"/>
          </a:p>
        </p:txBody>
      </p:sp>
      <p:sp>
        <p:nvSpPr>
          <p:cNvPr id="35" name="Text 33"/>
          <p:cNvSpPr/>
          <p:nvPr/>
        </p:nvSpPr>
        <p:spPr>
          <a:xfrm>
            <a:off x="2808803" y="2519482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0.0001</a:t>
            </a:r>
            <a:endParaRPr lang="en-US" sz="850" dirty="0"/>
          </a:p>
        </p:txBody>
      </p:sp>
      <p:sp>
        <p:nvSpPr>
          <p:cNvPr id="36" name="Text 34"/>
          <p:cNvSpPr/>
          <p:nvPr/>
        </p:nvSpPr>
        <p:spPr>
          <a:xfrm>
            <a:off x="5118735" y="2519482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0.01</a:t>
            </a:r>
            <a:endParaRPr lang="en-US" sz="850" dirty="0"/>
          </a:p>
        </p:txBody>
      </p:sp>
      <p:sp>
        <p:nvSpPr>
          <p:cNvPr id="37" name="Text 35"/>
          <p:cNvSpPr/>
          <p:nvPr/>
        </p:nvSpPr>
        <p:spPr>
          <a:xfrm>
            <a:off x="7428667" y="2519482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1000</a:t>
            </a:r>
            <a:endParaRPr lang="en-US" sz="850" dirty="0"/>
          </a:p>
        </p:txBody>
      </p:sp>
      <p:sp>
        <p:nvSpPr>
          <p:cNvPr id="38" name="Text 36"/>
          <p:cNvSpPr/>
          <p:nvPr/>
        </p:nvSpPr>
        <p:spPr>
          <a:xfrm>
            <a:off x="9738598" y="2519482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True</a:t>
            </a:r>
            <a:endParaRPr lang="en-US" sz="850" dirty="0"/>
          </a:p>
        </p:txBody>
      </p:sp>
      <p:sp>
        <p:nvSpPr>
          <p:cNvPr id="39" name="Text 37"/>
          <p:cNvSpPr/>
          <p:nvPr/>
        </p:nvSpPr>
        <p:spPr>
          <a:xfrm>
            <a:off x="12048530" y="2519482"/>
            <a:ext cx="208966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0.833</a:t>
            </a:r>
            <a:endParaRPr lang="en-US" sz="850" dirty="0"/>
          </a:p>
        </p:txBody>
      </p:sp>
      <p:sp>
        <p:nvSpPr>
          <p:cNvPr id="40" name="Shape 38"/>
          <p:cNvSpPr/>
          <p:nvPr/>
        </p:nvSpPr>
        <p:spPr>
          <a:xfrm>
            <a:off x="386715" y="2765346"/>
            <a:ext cx="13859708" cy="3183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495062" y="2837855"/>
            <a:ext cx="208966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(50,)</a:t>
            </a:r>
            <a:endParaRPr lang="en-US" sz="850" dirty="0"/>
          </a:p>
        </p:txBody>
      </p:sp>
      <p:sp>
        <p:nvSpPr>
          <p:cNvPr id="42" name="Text 40"/>
          <p:cNvSpPr/>
          <p:nvPr/>
        </p:nvSpPr>
        <p:spPr>
          <a:xfrm>
            <a:off x="2808803" y="2837855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0.001</a:t>
            </a:r>
            <a:endParaRPr lang="en-US" sz="850" dirty="0"/>
          </a:p>
        </p:txBody>
      </p:sp>
      <p:sp>
        <p:nvSpPr>
          <p:cNvPr id="43" name="Text 41"/>
          <p:cNvSpPr/>
          <p:nvPr/>
        </p:nvSpPr>
        <p:spPr>
          <a:xfrm>
            <a:off x="5118735" y="2837855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0.001</a:t>
            </a:r>
            <a:endParaRPr lang="en-US" sz="850" dirty="0"/>
          </a:p>
        </p:txBody>
      </p:sp>
      <p:sp>
        <p:nvSpPr>
          <p:cNvPr id="44" name="Text 42"/>
          <p:cNvSpPr/>
          <p:nvPr/>
        </p:nvSpPr>
        <p:spPr>
          <a:xfrm>
            <a:off x="7428667" y="2837855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500</a:t>
            </a:r>
            <a:endParaRPr lang="en-US" sz="850" dirty="0"/>
          </a:p>
        </p:txBody>
      </p:sp>
      <p:sp>
        <p:nvSpPr>
          <p:cNvPr id="45" name="Text 43"/>
          <p:cNvSpPr/>
          <p:nvPr/>
        </p:nvSpPr>
        <p:spPr>
          <a:xfrm>
            <a:off x="9738598" y="2837855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True</a:t>
            </a:r>
            <a:endParaRPr lang="en-US" sz="850" dirty="0"/>
          </a:p>
        </p:txBody>
      </p:sp>
      <p:sp>
        <p:nvSpPr>
          <p:cNvPr id="46" name="Text 44"/>
          <p:cNvSpPr/>
          <p:nvPr/>
        </p:nvSpPr>
        <p:spPr>
          <a:xfrm>
            <a:off x="12048530" y="2837855"/>
            <a:ext cx="208966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0.000</a:t>
            </a:r>
            <a:endParaRPr lang="en-US" sz="850" dirty="0"/>
          </a:p>
        </p:txBody>
      </p:sp>
      <p:sp>
        <p:nvSpPr>
          <p:cNvPr id="47" name="Shape 45"/>
          <p:cNvSpPr/>
          <p:nvPr/>
        </p:nvSpPr>
        <p:spPr>
          <a:xfrm>
            <a:off x="386715" y="3083719"/>
            <a:ext cx="13859708" cy="3183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8" name="Text 46"/>
          <p:cNvSpPr/>
          <p:nvPr/>
        </p:nvSpPr>
        <p:spPr>
          <a:xfrm>
            <a:off x="495062" y="3156228"/>
            <a:ext cx="208966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(50,)</a:t>
            </a:r>
            <a:endParaRPr lang="en-US" sz="850" dirty="0"/>
          </a:p>
        </p:txBody>
      </p:sp>
      <p:sp>
        <p:nvSpPr>
          <p:cNvPr id="49" name="Text 47"/>
          <p:cNvSpPr/>
          <p:nvPr/>
        </p:nvSpPr>
        <p:spPr>
          <a:xfrm>
            <a:off x="2808803" y="3156228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0.001</a:t>
            </a:r>
            <a:endParaRPr lang="en-US" sz="850" dirty="0"/>
          </a:p>
        </p:txBody>
      </p:sp>
      <p:sp>
        <p:nvSpPr>
          <p:cNvPr id="50" name="Text 48"/>
          <p:cNvSpPr/>
          <p:nvPr/>
        </p:nvSpPr>
        <p:spPr>
          <a:xfrm>
            <a:off x="5118735" y="3156228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0.001</a:t>
            </a:r>
            <a:endParaRPr lang="en-US" sz="850" dirty="0"/>
          </a:p>
        </p:txBody>
      </p:sp>
      <p:sp>
        <p:nvSpPr>
          <p:cNvPr id="51" name="Text 49"/>
          <p:cNvSpPr/>
          <p:nvPr/>
        </p:nvSpPr>
        <p:spPr>
          <a:xfrm>
            <a:off x="7428667" y="3156228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1000</a:t>
            </a:r>
            <a:endParaRPr lang="en-US" sz="850" dirty="0"/>
          </a:p>
        </p:txBody>
      </p:sp>
      <p:sp>
        <p:nvSpPr>
          <p:cNvPr id="52" name="Text 50"/>
          <p:cNvSpPr/>
          <p:nvPr/>
        </p:nvSpPr>
        <p:spPr>
          <a:xfrm>
            <a:off x="9738598" y="3156228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True</a:t>
            </a:r>
            <a:endParaRPr lang="en-US" sz="850" dirty="0"/>
          </a:p>
        </p:txBody>
      </p:sp>
      <p:sp>
        <p:nvSpPr>
          <p:cNvPr id="53" name="Text 51"/>
          <p:cNvSpPr/>
          <p:nvPr/>
        </p:nvSpPr>
        <p:spPr>
          <a:xfrm>
            <a:off x="12048530" y="3156228"/>
            <a:ext cx="208966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0.000</a:t>
            </a:r>
            <a:endParaRPr lang="en-US" sz="850" dirty="0"/>
          </a:p>
        </p:txBody>
      </p:sp>
      <p:sp>
        <p:nvSpPr>
          <p:cNvPr id="54" name="Shape 52"/>
          <p:cNvSpPr/>
          <p:nvPr/>
        </p:nvSpPr>
        <p:spPr>
          <a:xfrm>
            <a:off x="386715" y="3402092"/>
            <a:ext cx="13859708" cy="3183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55" name="Text 53"/>
          <p:cNvSpPr/>
          <p:nvPr/>
        </p:nvSpPr>
        <p:spPr>
          <a:xfrm>
            <a:off x="495062" y="3474601"/>
            <a:ext cx="208966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(50,)</a:t>
            </a:r>
            <a:endParaRPr lang="en-US" sz="850" dirty="0"/>
          </a:p>
        </p:txBody>
      </p:sp>
      <p:sp>
        <p:nvSpPr>
          <p:cNvPr id="56" name="Text 54"/>
          <p:cNvSpPr/>
          <p:nvPr/>
        </p:nvSpPr>
        <p:spPr>
          <a:xfrm>
            <a:off x="2808803" y="3474601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0.001</a:t>
            </a:r>
            <a:endParaRPr lang="en-US" sz="850" dirty="0"/>
          </a:p>
        </p:txBody>
      </p:sp>
      <p:sp>
        <p:nvSpPr>
          <p:cNvPr id="57" name="Text 55"/>
          <p:cNvSpPr/>
          <p:nvPr/>
        </p:nvSpPr>
        <p:spPr>
          <a:xfrm>
            <a:off x="5118735" y="3474601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0.01</a:t>
            </a:r>
            <a:endParaRPr lang="en-US" sz="850" dirty="0"/>
          </a:p>
        </p:txBody>
      </p:sp>
      <p:sp>
        <p:nvSpPr>
          <p:cNvPr id="58" name="Text 56"/>
          <p:cNvSpPr/>
          <p:nvPr/>
        </p:nvSpPr>
        <p:spPr>
          <a:xfrm>
            <a:off x="7428667" y="3474601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500</a:t>
            </a:r>
            <a:endParaRPr lang="en-US" sz="850" dirty="0"/>
          </a:p>
        </p:txBody>
      </p:sp>
      <p:sp>
        <p:nvSpPr>
          <p:cNvPr id="59" name="Text 57"/>
          <p:cNvSpPr/>
          <p:nvPr/>
        </p:nvSpPr>
        <p:spPr>
          <a:xfrm>
            <a:off x="9738598" y="3474601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True</a:t>
            </a:r>
            <a:endParaRPr lang="en-US" sz="850" dirty="0"/>
          </a:p>
        </p:txBody>
      </p:sp>
      <p:sp>
        <p:nvSpPr>
          <p:cNvPr id="60" name="Text 58"/>
          <p:cNvSpPr/>
          <p:nvPr/>
        </p:nvSpPr>
        <p:spPr>
          <a:xfrm>
            <a:off x="12048530" y="3474601"/>
            <a:ext cx="208966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0.833</a:t>
            </a:r>
            <a:endParaRPr lang="en-US" sz="850" dirty="0"/>
          </a:p>
        </p:txBody>
      </p:sp>
      <p:sp>
        <p:nvSpPr>
          <p:cNvPr id="61" name="Shape 59"/>
          <p:cNvSpPr/>
          <p:nvPr/>
        </p:nvSpPr>
        <p:spPr>
          <a:xfrm>
            <a:off x="386715" y="3720465"/>
            <a:ext cx="13859708" cy="3183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2" name="Text 60"/>
          <p:cNvSpPr/>
          <p:nvPr/>
        </p:nvSpPr>
        <p:spPr>
          <a:xfrm>
            <a:off x="495062" y="3792974"/>
            <a:ext cx="208966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(50,)</a:t>
            </a:r>
            <a:endParaRPr lang="en-US" sz="850" dirty="0"/>
          </a:p>
        </p:txBody>
      </p:sp>
      <p:sp>
        <p:nvSpPr>
          <p:cNvPr id="63" name="Text 61"/>
          <p:cNvSpPr/>
          <p:nvPr/>
        </p:nvSpPr>
        <p:spPr>
          <a:xfrm>
            <a:off x="2808803" y="3792974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0.001</a:t>
            </a:r>
            <a:endParaRPr lang="en-US" sz="850" dirty="0"/>
          </a:p>
        </p:txBody>
      </p:sp>
      <p:sp>
        <p:nvSpPr>
          <p:cNvPr id="64" name="Text 62"/>
          <p:cNvSpPr/>
          <p:nvPr/>
        </p:nvSpPr>
        <p:spPr>
          <a:xfrm>
            <a:off x="5118735" y="3792974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0.01</a:t>
            </a:r>
            <a:endParaRPr lang="en-US" sz="850" dirty="0"/>
          </a:p>
        </p:txBody>
      </p:sp>
      <p:sp>
        <p:nvSpPr>
          <p:cNvPr id="65" name="Text 63"/>
          <p:cNvSpPr/>
          <p:nvPr/>
        </p:nvSpPr>
        <p:spPr>
          <a:xfrm>
            <a:off x="7428667" y="3792974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1000</a:t>
            </a:r>
            <a:endParaRPr lang="en-US" sz="850" dirty="0"/>
          </a:p>
        </p:txBody>
      </p:sp>
      <p:sp>
        <p:nvSpPr>
          <p:cNvPr id="66" name="Text 64"/>
          <p:cNvSpPr/>
          <p:nvPr/>
        </p:nvSpPr>
        <p:spPr>
          <a:xfrm>
            <a:off x="9738598" y="3792974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True</a:t>
            </a:r>
            <a:endParaRPr lang="en-US" sz="850" dirty="0"/>
          </a:p>
        </p:txBody>
      </p:sp>
      <p:sp>
        <p:nvSpPr>
          <p:cNvPr id="67" name="Text 65"/>
          <p:cNvSpPr/>
          <p:nvPr/>
        </p:nvSpPr>
        <p:spPr>
          <a:xfrm>
            <a:off x="12048530" y="3792974"/>
            <a:ext cx="208966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0.833</a:t>
            </a:r>
            <a:endParaRPr lang="en-US" sz="850" dirty="0"/>
          </a:p>
        </p:txBody>
      </p:sp>
      <p:sp>
        <p:nvSpPr>
          <p:cNvPr id="68" name="Shape 66"/>
          <p:cNvSpPr/>
          <p:nvPr/>
        </p:nvSpPr>
        <p:spPr>
          <a:xfrm>
            <a:off x="386715" y="4038838"/>
            <a:ext cx="13859708" cy="3183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69" name="Text 67"/>
          <p:cNvSpPr/>
          <p:nvPr/>
        </p:nvSpPr>
        <p:spPr>
          <a:xfrm>
            <a:off x="495062" y="4111347"/>
            <a:ext cx="208966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(100,)</a:t>
            </a:r>
            <a:endParaRPr lang="en-US" sz="850" dirty="0"/>
          </a:p>
        </p:txBody>
      </p:sp>
      <p:sp>
        <p:nvSpPr>
          <p:cNvPr id="70" name="Text 68"/>
          <p:cNvSpPr/>
          <p:nvPr/>
        </p:nvSpPr>
        <p:spPr>
          <a:xfrm>
            <a:off x="2808803" y="4111347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0.0001</a:t>
            </a:r>
            <a:endParaRPr lang="en-US" sz="850" dirty="0"/>
          </a:p>
        </p:txBody>
      </p:sp>
      <p:sp>
        <p:nvSpPr>
          <p:cNvPr id="71" name="Text 69"/>
          <p:cNvSpPr/>
          <p:nvPr/>
        </p:nvSpPr>
        <p:spPr>
          <a:xfrm>
            <a:off x="5118735" y="4111347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0.001</a:t>
            </a:r>
            <a:endParaRPr lang="en-US" sz="850" dirty="0"/>
          </a:p>
        </p:txBody>
      </p:sp>
      <p:sp>
        <p:nvSpPr>
          <p:cNvPr id="72" name="Text 70"/>
          <p:cNvSpPr/>
          <p:nvPr/>
        </p:nvSpPr>
        <p:spPr>
          <a:xfrm>
            <a:off x="7428667" y="4111347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500</a:t>
            </a:r>
            <a:endParaRPr lang="en-US" sz="850" dirty="0"/>
          </a:p>
        </p:txBody>
      </p:sp>
      <p:sp>
        <p:nvSpPr>
          <p:cNvPr id="73" name="Text 71"/>
          <p:cNvSpPr/>
          <p:nvPr/>
        </p:nvSpPr>
        <p:spPr>
          <a:xfrm>
            <a:off x="9738598" y="4111347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True</a:t>
            </a:r>
            <a:endParaRPr lang="en-US" sz="850" dirty="0"/>
          </a:p>
        </p:txBody>
      </p:sp>
      <p:sp>
        <p:nvSpPr>
          <p:cNvPr id="74" name="Text 72"/>
          <p:cNvSpPr/>
          <p:nvPr/>
        </p:nvSpPr>
        <p:spPr>
          <a:xfrm>
            <a:off x="12048530" y="4111347"/>
            <a:ext cx="208966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0.917</a:t>
            </a:r>
            <a:endParaRPr lang="en-US" sz="850" dirty="0"/>
          </a:p>
        </p:txBody>
      </p:sp>
      <p:sp>
        <p:nvSpPr>
          <p:cNvPr id="75" name="Shape 73"/>
          <p:cNvSpPr/>
          <p:nvPr/>
        </p:nvSpPr>
        <p:spPr>
          <a:xfrm>
            <a:off x="386715" y="4357211"/>
            <a:ext cx="13859708" cy="3183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6" name="Text 74"/>
          <p:cNvSpPr/>
          <p:nvPr/>
        </p:nvSpPr>
        <p:spPr>
          <a:xfrm>
            <a:off x="495062" y="4429720"/>
            <a:ext cx="208966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(100,)</a:t>
            </a:r>
            <a:endParaRPr lang="en-US" sz="850" dirty="0"/>
          </a:p>
        </p:txBody>
      </p:sp>
      <p:sp>
        <p:nvSpPr>
          <p:cNvPr id="77" name="Text 75"/>
          <p:cNvSpPr/>
          <p:nvPr/>
        </p:nvSpPr>
        <p:spPr>
          <a:xfrm>
            <a:off x="2808803" y="4429720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0.0001</a:t>
            </a:r>
            <a:endParaRPr lang="en-US" sz="850" dirty="0"/>
          </a:p>
        </p:txBody>
      </p:sp>
      <p:sp>
        <p:nvSpPr>
          <p:cNvPr id="78" name="Text 76"/>
          <p:cNvSpPr/>
          <p:nvPr/>
        </p:nvSpPr>
        <p:spPr>
          <a:xfrm>
            <a:off x="5118735" y="4429720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0.001</a:t>
            </a:r>
            <a:endParaRPr lang="en-US" sz="850" dirty="0"/>
          </a:p>
        </p:txBody>
      </p:sp>
      <p:sp>
        <p:nvSpPr>
          <p:cNvPr id="79" name="Text 77"/>
          <p:cNvSpPr/>
          <p:nvPr/>
        </p:nvSpPr>
        <p:spPr>
          <a:xfrm>
            <a:off x="7428667" y="4429720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1000</a:t>
            </a:r>
            <a:endParaRPr lang="en-US" sz="850" dirty="0"/>
          </a:p>
        </p:txBody>
      </p:sp>
      <p:sp>
        <p:nvSpPr>
          <p:cNvPr id="80" name="Text 78"/>
          <p:cNvSpPr/>
          <p:nvPr/>
        </p:nvSpPr>
        <p:spPr>
          <a:xfrm>
            <a:off x="9738598" y="4429720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True</a:t>
            </a:r>
            <a:endParaRPr lang="en-US" sz="850" dirty="0"/>
          </a:p>
        </p:txBody>
      </p:sp>
      <p:sp>
        <p:nvSpPr>
          <p:cNvPr id="81" name="Text 79"/>
          <p:cNvSpPr/>
          <p:nvPr/>
        </p:nvSpPr>
        <p:spPr>
          <a:xfrm>
            <a:off x="12048530" y="4429720"/>
            <a:ext cx="208966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0.917</a:t>
            </a:r>
            <a:endParaRPr lang="en-US" sz="850" dirty="0"/>
          </a:p>
        </p:txBody>
      </p:sp>
      <p:sp>
        <p:nvSpPr>
          <p:cNvPr id="82" name="Shape 80"/>
          <p:cNvSpPr/>
          <p:nvPr/>
        </p:nvSpPr>
        <p:spPr>
          <a:xfrm>
            <a:off x="386715" y="4675584"/>
            <a:ext cx="13859708" cy="3183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3" name="Text 81"/>
          <p:cNvSpPr/>
          <p:nvPr/>
        </p:nvSpPr>
        <p:spPr>
          <a:xfrm>
            <a:off x="495062" y="4748093"/>
            <a:ext cx="208966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(100,)</a:t>
            </a:r>
            <a:endParaRPr lang="en-US" sz="850" dirty="0"/>
          </a:p>
        </p:txBody>
      </p:sp>
      <p:sp>
        <p:nvSpPr>
          <p:cNvPr id="84" name="Text 82"/>
          <p:cNvSpPr/>
          <p:nvPr/>
        </p:nvSpPr>
        <p:spPr>
          <a:xfrm>
            <a:off x="2808803" y="4748093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0.0001</a:t>
            </a:r>
            <a:endParaRPr lang="en-US" sz="850" dirty="0"/>
          </a:p>
        </p:txBody>
      </p:sp>
      <p:sp>
        <p:nvSpPr>
          <p:cNvPr id="85" name="Text 83"/>
          <p:cNvSpPr/>
          <p:nvPr/>
        </p:nvSpPr>
        <p:spPr>
          <a:xfrm>
            <a:off x="5118735" y="4748093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0.01</a:t>
            </a:r>
            <a:endParaRPr lang="en-US" sz="850" dirty="0"/>
          </a:p>
        </p:txBody>
      </p:sp>
      <p:sp>
        <p:nvSpPr>
          <p:cNvPr id="86" name="Text 84"/>
          <p:cNvSpPr/>
          <p:nvPr/>
        </p:nvSpPr>
        <p:spPr>
          <a:xfrm>
            <a:off x="7428667" y="4748093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500</a:t>
            </a:r>
            <a:endParaRPr lang="en-US" sz="850" dirty="0"/>
          </a:p>
        </p:txBody>
      </p:sp>
      <p:sp>
        <p:nvSpPr>
          <p:cNvPr id="87" name="Text 85"/>
          <p:cNvSpPr/>
          <p:nvPr/>
        </p:nvSpPr>
        <p:spPr>
          <a:xfrm>
            <a:off x="9738598" y="4748093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True</a:t>
            </a:r>
            <a:endParaRPr lang="en-US" sz="850" dirty="0"/>
          </a:p>
        </p:txBody>
      </p:sp>
      <p:sp>
        <p:nvSpPr>
          <p:cNvPr id="88" name="Text 86"/>
          <p:cNvSpPr/>
          <p:nvPr/>
        </p:nvSpPr>
        <p:spPr>
          <a:xfrm>
            <a:off x="12048530" y="4748093"/>
            <a:ext cx="208966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0.917</a:t>
            </a:r>
            <a:endParaRPr lang="en-US" sz="850" dirty="0"/>
          </a:p>
        </p:txBody>
      </p:sp>
      <p:sp>
        <p:nvSpPr>
          <p:cNvPr id="89" name="Shape 87"/>
          <p:cNvSpPr/>
          <p:nvPr/>
        </p:nvSpPr>
        <p:spPr>
          <a:xfrm>
            <a:off x="386715" y="4993958"/>
            <a:ext cx="13859708" cy="3183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0" name="Text 88"/>
          <p:cNvSpPr/>
          <p:nvPr/>
        </p:nvSpPr>
        <p:spPr>
          <a:xfrm>
            <a:off x="495062" y="5066467"/>
            <a:ext cx="208966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(100,)</a:t>
            </a:r>
            <a:endParaRPr lang="en-US" sz="850" dirty="0"/>
          </a:p>
        </p:txBody>
      </p:sp>
      <p:sp>
        <p:nvSpPr>
          <p:cNvPr id="91" name="Text 89"/>
          <p:cNvSpPr/>
          <p:nvPr/>
        </p:nvSpPr>
        <p:spPr>
          <a:xfrm>
            <a:off x="2808803" y="5066467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0.0001</a:t>
            </a:r>
            <a:endParaRPr lang="en-US" sz="850" dirty="0"/>
          </a:p>
        </p:txBody>
      </p:sp>
      <p:sp>
        <p:nvSpPr>
          <p:cNvPr id="92" name="Text 90"/>
          <p:cNvSpPr/>
          <p:nvPr/>
        </p:nvSpPr>
        <p:spPr>
          <a:xfrm>
            <a:off x="5118735" y="5066467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0.01</a:t>
            </a:r>
            <a:endParaRPr lang="en-US" sz="850" dirty="0"/>
          </a:p>
        </p:txBody>
      </p:sp>
      <p:sp>
        <p:nvSpPr>
          <p:cNvPr id="93" name="Text 91"/>
          <p:cNvSpPr/>
          <p:nvPr/>
        </p:nvSpPr>
        <p:spPr>
          <a:xfrm>
            <a:off x="7428667" y="5066467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1000</a:t>
            </a:r>
            <a:endParaRPr lang="en-US" sz="850" dirty="0"/>
          </a:p>
        </p:txBody>
      </p:sp>
      <p:sp>
        <p:nvSpPr>
          <p:cNvPr id="94" name="Text 92"/>
          <p:cNvSpPr/>
          <p:nvPr/>
        </p:nvSpPr>
        <p:spPr>
          <a:xfrm>
            <a:off x="9738598" y="5066467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True</a:t>
            </a:r>
            <a:endParaRPr lang="en-US" sz="850" dirty="0"/>
          </a:p>
        </p:txBody>
      </p:sp>
      <p:sp>
        <p:nvSpPr>
          <p:cNvPr id="95" name="Text 93"/>
          <p:cNvSpPr/>
          <p:nvPr/>
        </p:nvSpPr>
        <p:spPr>
          <a:xfrm>
            <a:off x="12048530" y="5066467"/>
            <a:ext cx="208966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0.917</a:t>
            </a:r>
            <a:endParaRPr lang="en-US" sz="850" dirty="0"/>
          </a:p>
        </p:txBody>
      </p:sp>
      <p:sp>
        <p:nvSpPr>
          <p:cNvPr id="96" name="Shape 94"/>
          <p:cNvSpPr/>
          <p:nvPr/>
        </p:nvSpPr>
        <p:spPr>
          <a:xfrm>
            <a:off x="386715" y="5312331"/>
            <a:ext cx="13859708" cy="3183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7" name="Text 95"/>
          <p:cNvSpPr/>
          <p:nvPr/>
        </p:nvSpPr>
        <p:spPr>
          <a:xfrm>
            <a:off x="495062" y="5384840"/>
            <a:ext cx="208966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(100,)</a:t>
            </a:r>
            <a:endParaRPr lang="en-US" sz="850" dirty="0"/>
          </a:p>
        </p:txBody>
      </p:sp>
      <p:sp>
        <p:nvSpPr>
          <p:cNvPr id="98" name="Text 96"/>
          <p:cNvSpPr/>
          <p:nvPr/>
        </p:nvSpPr>
        <p:spPr>
          <a:xfrm>
            <a:off x="2808803" y="5384840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0.001</a:t>
            </a:r>
            <a:endParaRPr lang="en-US" sz="850" dirty="0"/>
          </a:p>
        </p:txBody>
      </p:sp>
      <p:sp>
        <p:nvSpPr>
          <p:cNvPr id="99" name="Text 97"/>
          <p:cNvSpPr/>
          <p:nvPr/>
        </p:nvSpPr>
        <p:spPr>
          <a:xfrm>
            <a:off x="5118735" y="5384840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0.001</a:t>
            </a:r>
            <a:endParaRPr lang="en-US" sz="850" dirty="0"/>
          </a:p>
        </p:txBody>
      </p:sp>
      <p:sp>
        <p:nvSpPr>
          <p:cNvPr id="100" name="Text 98"/>
          <p:cNvSpPr/>
          <p:nvPr/>
        </p:nvSpPr>
        <p:spPr>
          <a:xfrm>
            <a:off x="7428667" y="5384840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500</a:t>
            </a:r>
            <a:endParaRPr lang="en-US" sz="850" dirty="0"/>
          </a:p>
        </p:txBody>
      </p:sp>
      <p:sp>
        <p:nvSpPr>
          <p:cNvPr id="101" name="Text 99"/>
          <p:cNvSpPr/>
          <p:nvPr/>
        </p:nvSpPr>
        <p:spPr>
          <a:xfrm>
            <a:off x="9738598" y="5384840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True</a:t>
            </a:r>
            <a:endParaRPr lang="en-US" sz="850" dirty="0"/>
          </a:p>
        </p:txBody>
      </p:sp>
      <p:sp>
        <p:nvSpPr>
          <p:cNvPr id="102" name="Text 100"/>
          <p:cNvSpPr/>
          <p:nvPr/>
        </p:nvSpPr>
        <p:spPr>
          <a:xfrm>
            <a:off x="12048530" y="5384840"/>
            <a:ext cx="208966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0.917</a:t>
            </a:r>
            <a:endParaRPr lang="en-US" sz="850" dirty="0"/>
          </a:p>
        </p:txBody>
      </p:sp>
      <p:sp>
        <p:nvSpPr>
          <p:cNvPr id="103" name="Shape 101"/>
          <p:cNvSpPr/>
          <p:nvPr/>
        </p:nvSpPr>
        <p:spPr>
          <a:xfrm>
            <a:off x="386715" y="5630704"/>
            <a:ext cx="13859708" cy="3183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04" name="Text 102"/>
          <p:cNvSpPr/>
          <p:nvPr/>
        </p:nvSpPr>
        <p:spPr>
          <a:xfrm>
            <a:off x="495062" y="5703213"/>
            <a:ext cx="208966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(100,)</a:t>
            </a:r>
            <a:endParaRPr lang="en-US" sz="850" dirty="0"/>
          </a:p>
        </p:txBody>
      </p:sp>
      <p:sp>
        <p:nvSpPr>
          <p:cNvPr id="105" name="Text 103"/>
          <p:cNvSpPr/>
          <p:nvPr/>
        </p:nvSpPr>
        <p:spPr>
          <a:xfrm>
            <a:off x="2808803" y="5703213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0.001</a:t>
            </a:r>
            <a:endParaRPr lang="en-US" sz="850" dirty="0"/>
          </a:p>
        </p:txBody>
      </p:sp>
      <p:sp>
        <p:nvSpPr>
          <p:cNvPr id="106" name="Text 104"/>
          <p:cNvSpPr/>
          <p:nvPr/>
        </p:nvSpPr>
        <p:spPr>
          <a:xfrm>
            <a:off x="5118735" y="5703213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0.001</a:t>
            </a:r>
            <a:endParaRPr lang="en-US" sz="850" dirty="0"/>
          </a:p>
        </p:txBody>
      </p:sp>
      <p:sp>
        <p:nvSpPr>
          <p:cNvPr id="107" name="Text 105"/>
          <p:cNvSpPr/>
          <p:nvPr/>
        </p:nvSpPr>
        <p:spPr>
          <a:xfrm>
            <a:off x="7428667" y="5703213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1000</a:t>
            </a:r>
            <a:endParaRPr lang="en-US" sz="850" dirty="0"/>
          </a:p>
        </p:txBody>
      </p:sp>
      <p:sp>
        <p:nvSpPr>
          <p:cNvPr id="108" name="Text 106"/>
          <p:cNvSpPr/>
          <p:nvPr/>
        </p:nvSpPr>
        <p:spPr>
          <a:xfrm>
            <a:off x="9738598" y="5703213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True</a:t>
            </a:r>
            <a:endParaRPr lang="en-US" sz="850" dirty="0"/>
          </a:p>
        </p:txBody>
      </p:sp>
      <p:sp>
        <p:nvSpPr>
          <p:cNvPr id="109" name="Text 107"/>
          <p:cNvSpPr/>
          <p:nvPr/>
        </p:nvSpPr>
        <p:spPr>
          <a:xfrm>
            <a:off x="12048530" y="5703213"/>
            <a:ext cx="208966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0.917</a:t>
            </a:r>
            <a:endParaRPr lang="en-US" sz="850" dirty="0"/>
          </a:p>
        </p:txBody>
      </p:sp>
      <p:sp>
        <p:nvSpPr>
          <p:cNvPr id="110" name="Shape 108"/>
          <p:cNvSpPr/>
          <p:nvPr/>
        </p:nvSpPr>
        <p:spPr>
          <a:xfrm>
            <a:off x="386715" y="5949077"/>
            <a:ext cx="13859708" cy="3183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1" name="Text 109"/>
          <p:cNvSpPr/>
          <p:nvPr/>
        </p:nvSpPr>
        <p:spPr>
          <a:xfrm>
            <a:off x="495062" y="6021586"/>
            <a:ext cx="208966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(100,)</a:t>
            </a:r>
            <a:endParaRPr lang="en-US" sz="850" dirty="0"/>
          </a:p>
        </p:txBody>
      </p:sp>
      <p:sp>
        <p:nvSpPr>
          <p:cNvPr id="112" name="Text 110"/>
          <p:cNvSpPr/>
          <p:nvPr/>
        </p:nvSpPr>
        <p:spPr>
          <a:xfrm>
            <a:off x="2808803" y="6021586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0.001</a:t>
            </a:r>
            <a:endParaRPr lang="en-US" sz="850" dirty="0"/>
          </a:p>
        </p:txBody>
      </p:sp>
      <p:sp>
        <p:nvSpPr>
          <p:cNvPr id="113" name="Text 111"/>
          <p:cNvSpPr/>
          <p:nvPr/>
        </p:nvSpPr>
        <p:spPr>
          <a:xfrm>
            <a:off x="5118735" y="6021586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0.01</a:t>
            </a:r>
            <a:endParaRPr lang="en-US" sz="850" dirty="0"/>
          </a:p>
        </p:txBody>
      </p:sp>
      <p:sp>
        <p:nvSpPr>
          <p:cNvPr id="114" name="Text 112"/>
          <p:cNvSpPr/>
          <p:nvPr/>
        </p:nvSpPr>
        <p:spPr>
          <a:xfrm>
            <a:off x="7428667" y="6021586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500</a:t>
            </a:r>
            <a:endParaRPr lang="en-US" sz="850" dirty="0"/>
          </a:p>
        </p:txBody>
      </p:sp>
      <p:sp>
        <p:nvSpPr>
          <p:cNvPr id="115" name="Text 113"/>
          <p:cNvSpPr/>
          <p:nvPr/>
        </p:nvSpPr>
        <p:spPr>
          <a:xfrm>
            <a:off x="9738598" y="6021586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True</a:t>
            </a:r>
            <a:endParaRPr lang="en-US" sz="850" dirty="0"/>
          </a:p>
        </p:txBody>
      </p:sp>
      <p:sp>
        <p:nvSpPr>
          <p:cNvPr id="116" name="Text 114"/>
          <p:cNvSpPr/>
          <p:nvPr/>
        </p:nvSpPr>
        <p:spPr>
          <a:xfrm>
            <a:off x="12048530" y="6021586"/>
            <a:ext cx="208966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0.917</a:t>
            </a:r>
            <a:endParaRPr lang="en-US" sz="850" dirty="0"/>
          </a:p>
        </p:txBody>
      </p:sp>
      <p:sp>
        <p:nvSpPr>
          <p:cNvPr id="117" name="Shape 115"/>
          <p:cNvSpPr/>
          <p:nvPr/>
        </p:nvSpPr>
        <p:spPr>
          <a:xfrm>
            <a:off x="386715" y="6267450"/>
            <a:ext cx="13859708" cy="3183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8" name="Text 116"/>
          <p:cNvSpPr/>
          <p:nvPr/>
        </p:nvSpPr>
        <p:spPr>
          <a:xfrm>
            <a:off x="495062" y="6339959"/>
            <a:ext cx="208966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(100,)</a:t>
            </a:r>
            <a:endParaRPr lang="en-US" sz="850" dirty="0"/>
          </a:p>
        </p:txBody>
      </p:sp>
      <p:sp>
        <p:nvSpPr>
          <p:cNvPr id="119" name="Text 117"/>
          <p:cNvSpPr/>
          <p:nvPr/>
        </p:nvSpPr>
        <p:spPr>
          <a:xfrm>
            <a:off x="2808803" y="6339959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0.001</a:t>
            </a:r>
            <a:endParaRPr lang="en-US" sz="850" dirty="0"/>
          </a:p>
        </p:txBody>
      </p:sp>
      <p:sp>
        <p:nvSpPr>
          <p:cNvPr id="120" name="Text 118"/>
          <p:cNvSpPr/>
          <p:nvPr/>
        </p:nvSpPr>
        <p:spPr>
          <a:xfrm>
            <a:off x="5118735" y="6339959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0.01</a:t>
            </a:r>
            <a:endParaRPr lang="en-US" sz="850" dirty="0"/>
          </a:p>
        </p:txBody>
      </p:sp>
      <p:sp>
        <p:nvSpPr>
          <p:cNvPr id="121" name="Text 119"/>
          <p:cNvSpPr/>
          <p:nvPr/>
        </p:nvSpPr>
        <p:spPr>
          <a:xfrm>
            <a:off x="7428667" y="6339959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1000</a:t>
            </a:r>
            <a:endParaRPr lang="en-US" sz="850" dirty="0"/>
          </a:p>
        </p:txBody>
      </p:sp>
      <p:sp>
        <p:nvSpPr>
          <p:cNvPr id="122" name="Text 120"/>
          <p:cNvSpPr/>
          <p:nvPr/>
        </p:nvSpPr>
        <p:spPr>
          <a:xfrm>
            <a:off x="9738598" y="6339959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True</a:t>
            </a:r>
            <a:endParaRPr lang="en-US" sz="850" dirty="0"/>
          </a:p>
        </p:txBody>
      </p:sp>
      <p:sp>
        <p:nvSpPr>
          <p:cNvPr id="123" name="Text 121"/>
          <p:cNvSpPr/>
          <p:nvPr/>
        </p:nvSpPr>
        <p:spPr>
          <a:xfrm>
            <a:off x="12048530" y="6339959"/>
            <a:ext cx="208966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0.917</a:t>
            </a:r>
            <a:endParaRPr lang="en-US" sz="850" dirty="0"/>
          </a:p>
        </p:txBody>
      </p:sp>
      <p:sp>
        <p:nvSpPr>
          <p:cNvPr id="124" name="Shape 122"/>
          <p:cNvSpPr/>
          <p:nvPr/>
        </p:nvSpPr>
        <p:spPr>
          <a:xfrm>
            <a:off x="386715" y="6585823"/>
            <a:ext cx="13859708" cy="3183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5" name="Text 123"/>
          <p:cNvSpPr/>
          <p:nvPr/>
        </p:nvSpPr>
        <p:spPr>
          <a:xfrm>
            <a:off x="495062" y="6658332"/>
            <a:ext cx="208966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(50, 50)</a:t>
            </a:r>
            <a:endParaRPr lang="en-US" sz="850" dirty="0"/>
          </a:p>
        </p:txBody>
      </p:sp>
      <p:sp>
        <p:nvSpPr>
          <p:cNvPr id="126" name="Text 124"/>
          <p:cNvSpPr/>
          <p:nvPr/>
        </p:nvSpPr>
        <p:spPr>
          <a:xfrm>
            <a:off x="2808803" y="6658332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0.0001</a:t>
            </a:r>
            <a:endParaRPr lang="en-US" sz="850" dirty="0"/>
          </a:p>
        </p:txBody>
      </p:sp>
      <p:sp>
        <p:nvSpPr>
          <p:cNvPr id="127" name="Text 125"/>
          <p:cNvSpPr/>
          <p:nvPr/>
        </p:nvSpPr>
        <p:spPr>
          <a:xfrm>
            <a:off x="5118735" y="6658332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0.001</a:t>
            </a:r>
            <a:endParaRPr lang="en-US" sz="850" dirty="0"/>
          </a:p>
        </p:txBody>
      </p:sp>
      <p:sp>
        <p:nvSpPr>
          <p:cNvPr id="128" name="Text 126"/>
          <p:cNvSpPr/>
          <p:nvPr/>
        </p:nvSpPr>
        <p:spPr>
          <a:xfrm>
            <a:off x="7428667" y="6658332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500</a:t>
            </a:r>
            <a:endParaRPr lang="en-US" sz="850" dirty="0"/>
          </a:p>
        </p:txBody>
      </p:sp>
      <p:sp>
        <p:nvSpPr>
          <p:cNvPr id="129" name="Text 127"/>
          <p:cNvSpPr/>
          <p:nvPr/>
        </p:nvSpPr>
        <p:spPr>
          <a:xfrm>
            <a:off x="9738598" y="6658332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True</a:t>
            </a:r>
            <a:endParaRPr lang="en-US" sz="850" dirty="0"/>
          </a:p>
        </p:txBody>
      </p:sp>
      <p:sp>
        <p:nvSpPr>
          <p:cNvPr id="130" name="Text 128"/>
          <p:cNvSpPr/>
          <p:nvPr/>
        </p:nvSpPr>
        <p:spPr>
          <a:xfrm>
            <a:off x="12048530" y="6658332"/>
            <a:ext cx="208966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0.917</a:t>
            </a:r>
            <a:endParaRPr lang="en-US" sz="850" dirty="0"/>
          </a:p>
        </p:txBody>
      </p:sp>
      <p:sp>
        <p:nvSpPr>
          <p:cNvPr id="131" name="Shape 129"/>
          <p:cNvSpPr/>
          <p:nvPr/>
        </p:nvSpPr>
        <p:spPr>
          <a:xfrm>
            <a:off x="386715" y="6904196"/>
            <a:ext cx="13859708" cy="3183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2" name="Text 130"/>
          <p:cNvSpPr/>
          <p:nvPr/>
        </p:nvSpPr>
        <p:spPr>
          <a:xfrm>
            <a:off x="495062" y="6976705"/>
            <a:ext cx="208966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(50, 50)</a:t>
            </a:r>
            <a:endParaRPr lang="en-US" sz="850" dirty="0"/>
          </a:p>
        </p:txBody>
      </p:sp>
      <p:sp>
        <p:nvSpPr>
          <p:cNvPr id="133" name="Text 131"/>
          <p:cNvSpPr/>
          <p:nvPr/>
        </p:nvSpPr>
        <p:spPr>
          <a:xfrm>
            <a:off x="2808803" y="6976705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0.0001</a:t>
            </a:r>
            <a:endParaRPr lang="en-US" sz="850" dirty="0"/>
          </a:p>
        </p:txBody>
      </p:sp>
      <p:sp>
        <p:nvSpPr>
          <p:cNvPr id="134" name="Text 132"/>
          <p:cNvSpPr/>
          <p:nvPr/>
        </p:nvSpPr>
        <p:spPr>
          <a:xfrm>
            <a:off x="5118735" y="6976705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0.001</a:t>
            </a:r>
            <a:endParaRPr lang="en-US" sz="850" dirty="0"/>
          </a:p>
        </p:txBody>
      </p:sp>
      <p:sp>
        <p:nvSpPr>
          <p:cNvPr id="135" name="Text 133"/>
          <p:cNvSpPr/>
          <p:nvPr/>
        </p:nvSpPr>
        <p:spPr>
          <a:xfrm>
            <a:off x="7428667" y="6976705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1000</a:t>
            </a:r>
            <a:endParaRPr lang="en-US" sz="850" dirty="0"/>
          </a:p>
        </p:txBody>
      </p:sp>
      <p:sp>
        <p:nvSpPr>
          <p:cNvPr id="136" name="Text 134"/>
          <p:cNvSpPr/>
          <p:nvPr/>
        </p:nvSpPr>
        <p:spPr>
          <a:xfrm>
            <a:off x="9738598" y="6976705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True</a:t>
            </a:r>
            <a:endParaRPr lang="en-US" sz="850" dirty="0"/>
          </a:p>
        </p:txBody>
      </p:sp>
      <p:sp>
        <p:nvSpPr>
          <p:cNvPr id="137" name="Text 135"/>
          <p:cNvSpPr/>
          <p:nvPr/>
        </p:nvSpPr>
        <p:spPr>
          <a:xfrm>
            <a:off x="12048530" y="6976705"/>
            <a:ext cx="208966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0.917</a:t>
            </a:r>
            <a:endParaRPr lang="en-US" sz="850" dirty="0"/>
          </a:p>
        </p:txBody>
      </p:sp>
      <p:sp>
        <p:nvSpPr>
          <p:cNvPr id="138" name="Shape 136"/>
          <p:cNvSpPr/>
          <p:nvPr/>
        </p:nvSpPr>
        <p:spPr>
          <a:xfrm>
            <a:off x="386715" y="7222569"/>
            <a:ext cx="13859708" cy="3183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9" name="Text 137"/>
          <p:cNvSpPr/>
          <p:nvPr/>
        </p:nvSpPr>
        <p:spPr>
          <a:xfrm>
            <a:off x="495062" y="7295078"/>
            <a:ext cx="208966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(50, 50)</a:t>
            </a:r>
            <a:endParaRPr lang="en-US" sz="850" dirty="0"/>
          </a:p>
        </p:txBody>
      </p:sp>
      <p:sp>
        <p:nvSpPr>
          <p:cNvPr id="140" name="Text 138"/>
          <p:cNvSpPr/>
          <p:nvPr/>
        </p:nvSpPr>
        <p:spPr>
          <a:xfrm>
            <a:off x="2808803" y="7295078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0.0001</a:t>
            </a:r>
            <a:endParaRPr lang="en-US" sz="850" dirty="0"/>
          </a:p>
        </p:txBody>
      </p:sp>
      <p:sp>
        <p:nvSpPr>
          <p:cNvPr id="141" name="Text 139"/>
          <p:cNvSpPr/>
          <p:nvPr/>
        </p:nvSpPr>
        <p:spPr>
          <a:xfrm>
            <a:off x="5118735" y="7295078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0.01</a:t>
            </a:r>
            <a:endParaRPr lang="en-US" sz="850" dirty="0"/>
          </a:p>
        </p:txBody>
      </p:sp>
      <p:sp>
        <p:nvSpPr>
          <p:cNvPr id="142" name="Text 140"/>
          <p:cNvSpPr/>
          <p:nvPr/>
        </p:nvSpPr>
        <p:spPr>
          <a:xfrm>
            <a:off x="7428667" y="7295078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500</a:t>
            </a:r>
            <a:endParaRPr lang="en-US" sz="850" dirty="0"/>
          </a:p>
        </p:txBody>
      </p:sp>
      <p:sp>
        <p:nvSpPr>
          <p:cNvPr id="143" name="Text 141"/>
          <p:cNvSpPr/>
          <p:nvPr/>
        </p:nvSpPr>
        <p:spPr>
          <a:xfrm>
            <a:off x="9738598" y="7295078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True</a:t>
            </a:r>
            <a:endParaRPr lang="en-US" sz="850" dirty="0"/>
          </a:p>
        </p:txBody>
      </p:sp>
      <p:sp>
        <p:nvSpPr>
          <p:cNvPr id="144" name="Text 142"/>
          <p:cNvSpPr/>
          <p:nvPr/>
        </p:nvSpPr>
        <p:spPr>
          <a:xfrm>
            <a:off x="12048530" y="7295078"/>
            <a:ext cx="208966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0.917</a:t>
            </a:r>
            <a:endParaRPr lang="en-US" sz="850" dirty="0"/>
          </a:p>
        </p:txBody>
      </p:sp>
      <p:sp>
        <p:nvSpPr>
          <p:cNvPr id="145" name="Shape 143"/>
          <p:cNvSpPr/>
          <p:nvPr/>
        </p:nvSpPr>
        <p:spPr>
          <a:xfrm>
            <a:off x="386715" y="7540943"/>
            <a:ext cx="13859708" cy="3183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6" name="Text 144"/>
          <p:cNvSpPr/>
          <p:nvPr/>
        </p:nvSpPr>
        <p:spPr>
          <a:xfrm>
            <a:off x="495062" y="7613452"/>
            <a:ext cx="208966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(50, 50)</a:t>
            </a:r>
            <a:endParaRPr lang="en-US" sz="850" dirty="0"/>
          </a:p>
        </p:txBody>
      </p:sp>
      <p:sp>
        <p:nvSpPr>
          <p:cNvPr id="147" name="Text 145"/>
          <p:cNvSpPr/>
          <p:nvPr/>
        </p:nvSpPr>
        <p:spPr>
          <a:xfrm>
            <a:off x="2808803" y="7613452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0.0001</a:t>
            </a:r>
            <a:endParaRPr lang="en-US" sz="850" dirty="0"/>
          </a:p>
        </p:txBody>
      </p:sp>
      <p:sp>
        <p:nvSpPr>
          <p:cNvPr id="148" name="Text 146"/>
          <p:cNvSpPr/>
          <p:nvPr/>
        </p:nvSpPr>
        <p:spPr>
          <a:xfrm>
            <a:off x="5118735" y="7613452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0.01</a:t>
            </a:r>
            <a:endParaRPr lang="en-US" sz="850" dirty="0"/>
          </a:p>
        </p:txBody>
      </p:sp>
      <p:sp>
        <p:nvSpPr>
          <p:cNvPr id="149" name="Text 147"/>
          <p:cNvSpPr/>
          <p:nvPr/>
        </p:nvSpPr>
        <p:spPr>
          <a:xfrm>
            <a:off x="7428667" y="7613452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1000</a:t>
            </a:r>
            <a:endParaRPr lang="en-US" sz="850" dirty="0"/>
          </a:p>
        </p:txBody>
      </p:sp>
      <p:sp>
        <p:nvSpPr>
          <p:cNvPr id="150" name="Text 148"/>
          <p:cNvSpPr/>
          <p:nvPr/>
        </p:nvSpPr>
        <p:spPr>
          <a:xfrm>
            <a:off x="9738598" y="7613452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True</a:t>
            </a:r>
            <a:endParaRPr lang="en-US" sz="850" dirty="0"/>
          </a:p>
        </p:txBody>
      </p:sp>
      <p:sp>
        <p:nvSpPr>
          <p:cNvPr id="151" name="Text 149"/>
          <p:cNvSpPr/>
          <p:nvPr/>
        </p:nvSpPr>
        <p:spPr>
          <a:xfrm>
            <a:off x="12048530" y="7613452"/>
            <a:ext cx="208966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0.917</a:t>
            </a:r>
            <a:endParaRPr lang="en-US" sz="850" dirty="0"/>
          </a:p>
        </p:txBody>
      </p:sp>
      <p:sp>
        <p:nvSpPr>
          <p:cNvPr id="152" name="Shape 150"/>
          <p:cNvSpPr/>
          <p:nvPr/>
        </p:nvSpPr>
        <p:spPr>
          <a:xfrm>
            <a:off x="386715" y="7859316"/>
            <a:ext cx="13859708" cy="3183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3" name="Text 151"/>
          <p:cNvSpPr/>
          <p:nvPr/>
        </p:nvSpPr>
        <p:spPr>
          <a:xfrm>
            <a:off x="495062" y="7931825"/>
            <a:ext cx="208966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(50, 50)</a:t>
            </a:r>
            <a:endParaRPr lang="en-US" sz="850" dirty="0"/>
          </a:p>
        </p:txBody>
      </p:sp>
      <p:sp>
        <p:nvSpPr>
          <p:cNvPr id="154" name="Text 152"/>
          <p:cNvSpPr/>
          <p:nvPr/>
        </p:nvSpPr>
        <p:spPr>
          <a:xfrm>
            <a:off x="2808803" y="7931825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0.001</a:t>
            </a:r>
            <a:endParaRPr lang="en-US" sz="850" dirty="0"/>
          </a:p>
        </p:txBody>
      </p:sp>
      <p:sp>
        <p:nvSpPr>
          <p:cNvPr id="155" name="Text 153"/>
          <p:cNvSpPr/>
          <p:nvPr/>
        </p:nvSpPr>
        <p:spPr>
          <a:xfrm>
            <a:off x="5118735" y="7931825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0.001</a:t>
            </a:r>
            <a:endParaRPr lang="en-US" sz="850" dirty="0"/>
          </a:p>
        </p:txBody>
      </p:sp>
      <p:sp>
        <p:nvSpPr>
          <p:cNvPr id="156" name="Text 154"/>
          <p:cNvSpPr/>
          <p:nvPr/>
        </p:nvSpPr>
        <p:spPr>
          <a:xfrm>
            <a:off x="7428667" y="7931825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500</a:t>
            </a:r>
            <a:endParaRPr lang="en-US" sz="850" dirty="0"/>
          </a:p>
        </p:txBody>
      </p:sp>
      <p:sp>
        <p:nvSpPr>
          <p:cNvPr id="157" name="Text 155"/>
          <p:cNvSpPr/>
          <p:nvPr/>
        </p:nvSpPr>
        <p:spPr>
          <a:xfrm>
            <a:off x="9738598" y="7931825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True</a:t>
            </a:r>
            <a:endParaRPr lang="en-US" sz="850" dirty="0"/>
          </a:p>
        </p:txBody>
      </p:sp>
      <p:sp>
        <p:nvSpPr>
          <p:cNvPr id="158" name="Text 156"/>
          <p:cNvSpPr/>
          <p:nvPr/>
        </p:nvSpPr>
        <p:spPr>
          <a:xfrm>
            <a:off x="12048530" y="7931825"/>
            <a:ext cx="208966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0.917</a:t>
            </a:r>
            <a:endParaRPr lang="en-US" sz="850" dirty="0"/>
          </a:p>
        </p:txBody>
      </p:sp>
      <p:sp>
        <p:nvSpPr>
          <p:cNvPr id="159" name="Shape 157"/>
          <p:cNvSpPr/>
          <p:nvPr/>
        </p:nvSpPr>
        <p:spPr>
          <a:xfrm>
            <a:off x="386715" y="8177689"/>
            <a:ext cx="13859708" cy="3183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0" name="Text 158"/>
          <p:cNvSpPr/>
          <p:nvPr/>
        </p:nvSpPr>
        <p:spPr>
          <a:xfrm>
            <a:off x="495062" y="8250198"/>
            <a:ext cx="208966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(50, 50)</a:t>
            </a:r>
            <a:endParaRPr lang="en-US" sz="850" dirty="0"/>
          </a:p>
        </p:txBody>
      </p:sp>
      <p:sp>
        <p:nvSpPr>
          <p:cNvPr id="161" name="Text 159"/>
          <p:cNvSpPr/>
          <p:nvPr/>
        </p:nvSpPr>
        <p:spPr>
          <a:xfrm>
            <a:off x="2808803" y="8250198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0.001</a:t>
            </a:r>
            <a:endParaRPr lang="en-US" sz="850" dirty="0"/>
          </a:p>
        </p:txBody>
      </p:sp>
      <p:sp>
        <p:nvSpPr>
          <p:cNvPr id="162" name="Text 160"/>
          <p:cNvSpPr/>
          <p:nvPr/>
        </p:nvSpPr>
        <p:spPr>
          <a:xfrm>
            <a:off x="5118735" y="8250198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0.001</a:t>
            </a:r>
            <a:endParaRPr lang="en-US" sz="850" dirty="0"/>
          </a:p>
        </p:txBody>
      </p:sp>
      <p:sp>
        <p:nvSpPr>
          <p:cNvPr id="163" name="Text 161"/>
          <p:cNvSpPr/>
          <p:nvPr/>
        </p:nvSpPr>
        <p:spPr>
          <a:xfrm>
            <a:off x="7428667" y="8250198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1000</a:t>
            </a:r>
            <a:endParaRPr lang="en-US" sz="850" dirty="0"/>
          </a:p>
        </p:txBody>
      </p:sp>
      <p:sp>
        <p:nvSpPr>
          <p:cNvPr id="164" name="Text 162"/>
          <p:cNvSpPr/>
          <p:nvPr/>
        </p:nvSpPr>
        <p:spPr>
          <a:xfrm>
            <a:off x="9738598" y="8250198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True</a:t>
            </a:r>
            <a:endParaRPr lang="en-US" sz="850" dirty="0"/>
          </a:p>
        </p:txBody>
      </p:sp>
      <p:sp>
        <p:nvSpPr>
          <p:cNvPr id="165" name="Text 163"/>
          <p:cNvSpPr/>
          <p:nvPr/>
        </p:nvSpPr>
        <p:spPr>
          <a:xfrm>
            <a:off x="12048530" y="8250198"/>
            <a:ext cx="208966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0.917</a:t>
            </a:r>
            <a:endParaRPr lang="en-US" sz="850" dirty="0"/>
          </a:p>
        </p:txBody>
      </p:sp>
      <p:sp>
        <p:nvSpPr>
          <p:cNvPr id="166" name="Shape 164"/>
          <p:cNvSpPr/>
          <p:nvPr/>
        </p:nvSpPr>
        <p:spPr>
          <a:xfrm>
            <a:off x="386715" y="8496062"/>
            <a:ext cx="13751481" cy="7250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7" name="Text 165"/>
          <p:cNvSpPr/>
          <p:nvPr/>
        </p:nvSpPr>
        <p:spPr>
          <a:xfrm>
            <a:off x="495062" y="8568571"/>
            <a:ext cx="208966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(50, 50)</a:t>
            </a:r>
            <a:endParaRPr lang="en-US" sz="850" dirty="0"/>
          </a:p>
        </p:txBody>
      </p:sp>
      <p:sp>
        <p:nvSpPr>
          <p:cNvPr id="168" name="Text 166"/>
          <p:cNvSpPr/>
          <p:nvPr/>
        </p:nvSpPr>
        <p:spPr>
          <a:xfrm>
            <a:off x="2808803" y="8568571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0.001</a:t>
            </a:r>
            <a:endParaRPr lang="en-US" sz="850" dirty="0"/>
          </a:p>
        </p:txBody>
      </p:sp>
      <p:sp>
        <p:nvSpPr>
          <p:cNvPr id="169" name="Text 167"/>
          <p:cNvSpPr/>
          <p:nvPr/>
        </p:nvSpPr>
        <p:spPr>
          <a:xfrm>
            <a:off x="5118735" y="8568571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0.01</a:t>
            </a:r>
            <a:endParaRPr lang="en-US" sz="850" dirty="0"/>
          </a:p>
        </p:txBody>
      </p:sp>
      <p:sp>
        <p:nvSpPr>
          <p:cNvPr id="170" name="Text 168"/>
          <p:cNvSpPr/>
          <p:nvPr/>
        </p:nvSpPr>
        <p:spPr>
          <a:xfrm>
            <a:off x="7428667" y="8568571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500</a:t>
            </a:r>
            <a:endParaRPr lang="en-US" sz="850" dirty="0"/>
          </a:p>
        </p:txBody>
      </p:sp>
      <p:sp>
        <p:nvSpPr>
          <p:cNvPr id="171" name="Text 169"/>
          <p:cNvSpPr/>
          <p:nvPr/>
        </p:nvSpPr>
        <p:spPr>
          <a:xfrm>
            <a:off x="9738598" y="8568571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True</a:t>
            </a:r>
            <a:endParaRPr lang="en-US" sz="850" dirty="0"/>
          </a:p>
        </p:txBody>
      </p:sp>
      <p:sp>
        <p:nvSpPr>
          <p:cNvPr id="172" name="Text 170"/>
          <p:cNvSpPr/>
          <p:nvPr/>
        </p:nvSpPr>
        <p:spPr>
          <a:xfrm>
            <a:off x="12048530" y="8568571"/>
            <a:ext cx="208966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0.917</a:t>
            </a:r>
            <a:endParaRPr lang="en-US" sz="850" dirty="0"/>
          </a:p>
        </p:txBody>
      </p:sp>
      <p:sp>
        <p:nvSpPr>
          <p:cNvPr id="173" name="Shape 171"/>
          <p:cNvSpPr/>
          <p:nvPr/>
        </p:nvSpPr>
        <p:spPr>
          <a:xfrm>
            <a:off x="386715" y="8342162"/>
            <a:ext cx="13859708" cy="3183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4" name="Text 172"/>
          <p:cNvSpPr/>
          <p:nvPr/>
        </p:nvSpPr>
        <p:spPr>
          <a:xfrm>
            <a:off x="505110" y="8886944"/>
            <a:ext cx="1936639" cy="163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(50, 50)</a:t>
            </a:r>
            <a:endParaRPr lang="en-US" sz="850" dirty="0"/>
          </a:p>
        </p:txBody>
      </p:sp>
      <p:sp>
        <p:nvSpPr>
          <p:cNvPr id="175" name="Text 173"/>
          <p:cNvSpPr/>
          <p:nvPr/>
        </p:nvSpPr>
        <p:spPr>
          <a:xfrm>
            <a:off x="2808803" y="8886944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0.001</a:t>
            </a:r>
            <a:endParaRPr lang="en-US" sz="850" dirty="0"/>
          </a:p>
        </p:txBody>
      </p:sp>
      <p:sp>
        <p:nvSpPr>
          <p:cNvPr id="176" name="Text 174"/>
          <p:cNvSpPr/>
          <p:nvPr/>
        </p:nvSpPr>
        <p:spPr>
          <a:xfrm>
            <a:off x="5118735" y="8886944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0.01</a:t>
            </a:r>
            <a:endParaRPr lang="en-US" sz="850" dirty="0"/>
          </a:p>
        </p:txBody>
      </p:sp>
      <p:sp>
        <p:nvSpPr>
          <p:cNvPr id="177" name="Text 175"/>
          <p:cNvSpPr/>
          <p:nvPr/>
        </p:nvSpPr>
        <p:spPr>
          <a:xfrm>
            <a:off x="7428667" y="8886944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1000</a:t>
            </a:r>
            <a:endParaRPr lang="en-US" sz="850" dirty="0"/>
          </a:p>
        </p:txBody>
      </p:sp>
      <p:sp>
        <p:nvSpPr>
          <p:cNvPr id="178" name="Text 176"/>
          <p:cNvSpPr/>
          <p:nvPr/>
        </p:nvSpPr>
        <p:spPr>
          <a:xfrm>
            <a:off x="9738598" y="8886944"/>
            <a:ext cx="208585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True</a:t>
            </a:r>
            <a:endParaRPr lang="en-US" sz="850" dirty="0"/>
          </a:p>
        </p:txBody>
      </p:sp>
      <p:sp>
        <p:nvSpPr>
          <p:cNvPr id="179" name="Text 177"/>
          <p:cNvSpPr/>
          <p:nvPr/>
        </p:nvSpPr>
        <p:spPr>
          <a:xfrm>
            <a:off x="12048530" y="8886944"/>
            <a:ext cx="2089666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0.917</a:t>
            </a:r>
            <a:endParaRPr lang="en-US" sz="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4818" y="349448"/>
            <a:ext cx="8435459" cy="418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Comparativa de Rendimiento de Modelos de Clasificación</a:t>
            </a:r>
            <a:endParaRPr lang="en-US" sz="2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18" y="1021676"/>
            <a:ext cx="9693969" cy="542858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6510" y="6711301"/>
            <a:ext cx="13740765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Precisión Máxima Obtenida y Costo Relativo</a:t>
            </a:r>
            <a:endParaRPr lang="en-US" sz="1000" dirty="0"/>
          </a:p>
        </p:txBody>
      </p:sp>
      <p:sp>
        <p:nvSpPr>
          <p:cNvPr id="5" name="Text 2"/>
          <p:cNvSpPr/>
          <p:nvPr/>
        </p:nvSpPr>
        <p:spPr>
          <a:xfrm>
            <a:off x="585495" y="7004564"/>
            <a:ext cx="10769141" cy="8755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Aunque los tres modelos alcanzaron la misma precisión (0.917), el </a:t>
            </a:r>
            <a:r>
              <a:rPr lang="en-US" sz="10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modelo KNN</a:t>
            </a:r>
            <a:r>
              <a:rPr lang="en-US" sz="10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tiene un costo más bajo en comparación con Random Forest y MLP. Sin embargo, Random Forest sigue siendo el más recomendable para entornos clínicos por su balance entre precisión, tiempo de entrenamiento y capacidad de interpretación. Por tanto, se sugiere </a:t>
            </a:r>
            <a:r>
              <a:rPr lang="en-US" sz="10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Random Forest</a:t>
            </a:r>
            <a:r>
              <a:rPr lang="en-US" sz="10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como modelo final para implementación.</a:t>
            </a:r>
            <a:endParaRPr lang="en-US" sz="1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284565"/>
            <a:ext cx="757975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Conclusiones y Trabajo Futuro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2322195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2912626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Futuros trabajos incluyen aumentar la muestra y explorar ensambles. También se sugiere la validación externa de los modelos.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6244709" y="3849767"/>
            <a:ext cx="3705344" cy="161270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6461284" y="406634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Modelos Eficaces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461284" y="4552474"/>
            <a:ext cx="327219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Random Forest y KNN alcanzaron 0.917 de exactitud.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10166628" y="3849767"/>
            <a:ext cx="3705463" cy="161270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10383202" y="406634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Recomendación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383202" y="4552474"/>
            <a:ext cx="32723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Random Forest es ideal para implementación clínica.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44709" y="5679043"/>
            <a:ext cx="7627382" cy="1265992"/>
          </a:xfrm>
          <a:prstGeom prst="roundRect">
            <a:avLst>
              <a:gd name="adj" fmla="val 15403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6461284" y="589561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Próximos Pasos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461284" y="6381750"/>
            <a:ext cx="719423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Aumentar muestra, explorar ensambles, validación externa.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883</Words>
  <Application>Microsoft Office PowerPoint</Application>
  <PresentationFormat>Personalizado</PresentationFormat>
  <Paragraphs>312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Montserrat Bold</vt:lpstr>
      <vt:lpstr>Barlow Bold</vt:lpstr>
      <vt:lpstr>Montserrat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Melissa</cp:lastModifiedBy>
  <cp:revision>2</cp:revision>
  <dcterms:created xsi:type="dcterms:W3CDTF">2025-06-16T06:23:25Z</dcterms:created>
  <dcterms:modified xsi:type="dcterms:W3CDTF">2025-06-16T06:41:49Z</dcterms:modified>
</cp:coreProperties>
</file>